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Open Sans SemiBold"/>
      <p:regular r:id="rId25"/>
      <p:bold r:id="rId26"/>
      <p:italic r:id="rId27"/>
      <p:boldItalic r:id="rId28"/>
    </p:embeddedFont>
    <p:embeddedFont>
      <p:font typeface="Josefin Sans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SemiBold-bold.fntdata"/><Relationship Id="rId25" Type="http://schemas.openxmlformats.org/officeDocument/2006/relationships/font" Target="fonts/OpenSansSemiBold-regular.fntdata"/><Relationship Id="rId28" Type="http://schemas.openxmlformats.org/officeDocument/2006/relationships/font" Target="fonts/OpenSansSemiBold-boldItalic.fntdata"/><Relationship Id="rId27" Type="http://schemas.openxmlformats.org/officeDocument/2006/relationships/font" Target="fonts/OpenSans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Josefin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JosefinSans-italic.fntdata"/><Relationship Id="rId30" Type="http://schemas.openxmlformats.org/officeDocument/2006/relationships/font" Target="fonts/JosefinSans-bold.fntdata"/><Relationship Id="rId11" Type="http://schemas.openxmlformats.org/officeDocument/2006/relationships/slide" Target="slides/slide7.xml"/><Relationship Id="rId33" Type="http://schemas.openxmlformats.org/officeDocument/2006/relationships/font" Target="fonts/OpenSans-regular.fntdata"/><Relationship Id="rId10" Type="http://schemas.openxmlformats.org/officeDocument/2006/relationships/slide" Target="slides/slide6.xml"/><Relationship Id="rId32" Type="http://schemas.openxmlformats.org/officeDocument/2006/relationships/font" Target="fonts/JosefinSans-boldItalic.fntdata"/><Relationship Id="rId13" Type="http://schemas.openxmlformats.org/officeDocument/2006/relationships/slide" Target="slides/slide9.xml"/><Relationship Id="rId35" Type="http://schemas.openxmlformats.org/officeDocument/2006/relationships/font" Target="fonts/OpenSans-italic.fntdata"/><Relationship Id="rId12" Type="http://schemas.openxmlformats.org/officeDocument/2006/relationships/slide" Target="slides/slide8.xml"/><Relationship Id="rId34" Type="http://schemas.openxmlformats.org/officeDocument/2006/relationships/font" Target="fonts/OpenSan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aticon.es/icono-premium/transferencia-de-datos_2821603?term=datos&amp;page=1&amp;position=19&amp;page=1&amp;position=19&amp;related_id=2821603&amp;origin=search" TargetMode="External"/><Relationship Id="rId3" Type="http://schemas.openxmlformats.org/officeDocument/2006/relationships/hyperlink" Target="https://www.flaticon.es/icono-gratis/clasificacion_305130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1fad76a2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1fad76a2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b8d1ca927_3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b8d1ca927_3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1faffdeda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1faffdeda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1faffdeda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1faffdeda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 conexión inalámbricas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b8d1ca927_3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b8d1ca927_3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ab8d1ca927_3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ab8d1ca927_3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1fad76a231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1fad76a231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1faffdeda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1faffdeda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1faffdeda0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1faffdeda0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href="https://www.flaticon.es/iconos-gratis/realidad" title="realidad iconos"&gt;Realidad iconos creados por Yogi Aprelliyanto - Flaticon&lt;/a&gt;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href="https://www.flaticon.es/iconos-gratis/circuito" title="circuito iconos"&gt;Circuito iconos creados por Freepik - Flaticon&lt;/a&gt;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&lt;a href="https://www.flaticon.es/iconos-gratis/prueba" title="prueba iconos"&gt;Prueba iconos creados por Freepik - Flaticon&lt;/a&gt;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1faffdeda0_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1faffdeda0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b347e33a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b347e33a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1faffdeda0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1faffdeda0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b347e33a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b347e33a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b8d1ca92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ab8d1ca92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la primera etapa 1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faffdeda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faffdeda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ab8d1ca927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ab8d1ca927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1faffdeda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1faffdeda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1faffdeda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1faffdeda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b8d1ca927_3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b8d1ca927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href="https://www.flaticon.es/iconos-gratis/luz-led" title="luz led iconos"&gt;Luz led iconos creados por Flat Icons - Flaticon&lt;/a&gt;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href="https://www.flaticon.es/iconos-gratis/peso" title="peso iconos"&gt;Peso iconos creados por Freepik - Flaticon&lt;/a&gt;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https://www.flaticon.es/icono-premium/transferencia-de-datos_2821603?term=datos&amp;page=1&amp;position=19&amp;page=1&amp;position=19&amp;related_id=2821603&amp;origin=search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https://www.flaticon.es/icono-gratis/clasificacion_305130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flipH="1" rot="-315040">
            <a:off x="-236345" y="4475012"/>
            <a:ext cx="2114446" cy="9970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flipH="1" rot="10484934">
            <a:off x="7292455" y="-348495"/>
            <a:ext cx="2087045" cy="98416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>
            <p:ph hasCustomPrompt="1" type="title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/>
          <p:nvPr>
            <p:ph idx="1" type="body"/>
          </p:nvPr>
        </p:nvSpPr>
        <p:spPr>
          <a:xfrm>
            <a:off x="1668825" y="3087600"/>
            <a:ext cx="58062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11"/>
          <p:cNvSpPr/>
          <p:nvPr/>
        </p:nvSpPr>
        <p:spPr>
          <a:xfrm flipH="1" rot="10800000">
            <a:off x="2527149" y="4367365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6198946" y="4555768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"/>
          <p:cNvSpPr/>
          <p:nvPr/>
        </p:nvSpPr>
        <p:spPr>
          <a:xfrm flipH="1" rot="-7520738">
            <a:off x="7812289" y="3760467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1"/>
          <p:cNvSpPr/>
          <p:nvPr/>
        </p:nvSpPr>
        <p:spPr>
          <a:xfrm flipH="1" rot="3279262">
            <a:off x="-226292" y="-6916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1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1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tents">
  <p:cSld name="CUSTOM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/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8" name="Google Shape;168;p13"/>
          <p:cNvSpPr txBox="1"/>
          <p:nvPr>
            <p:ph idx="1" type="subTitle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2" type="subTitle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3"/>
          <p:cNvSpPr txBox="1"/>
          <p:nvPr>
            <p:ph idx="3" type="subTitle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1" name="Google Shape;171;p13"/>
          <p:cNvSpPr txBox="1"/>
          <p:nvPr>
            <p:ph idx="4" type="subTitle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3"/>
          <p:cNvSpPr txBox="1"/>
          <p:nvPr>
            <p:ph idx="5" type="subTitle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3" name="Google Shape;173;p13"/>
          <p:cNvSpPr txBox="1"/>
          <p:nvPr>
            <p:ph idx="6" type="subTitle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3"/>
          <p:cNvSpPr txBox="1"/>
          <p:nvPr>
            <p:ph idx="7" type="subTitle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5" name="Google Shape;175;p13"/>
          <p:cNvSpPr txBox="1"/>
          <p:nvPr>
            <p:ph idx="8" type="subTitle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3"/>
          <p:cNvSpPr txBox="1"/>
          <p:nvPr>
            <p:ph hasCustomPrompt="1" idx="9" type="title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/>
          <p:nvPr>
            <p:ph hasCustomPrompt="1" idx="13" type="title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/>
          <p:nvPr>
            <p:ph hasCustomPrompt="1" idx="14" type="title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/>
          <p:nvPr>
            <p:ph hasCustomPrompt="1" idx="15" type="title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>
            <p:ph type="title"/>
          </p:nvPr>
        </p:nvSpPr>
        <p:spPr>
          <a:xfrm>
            <a:off x="3373350" y="2938325"/>
            <a:ext cx="4044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100"/>
              <a:buNone/>
              <a:defRPr sz="3000"/>
            </a:lvl1pPr>
            <a:lvl2pPr lvl="1" rtl="0">
              <a:spcBef>
                <a:spcPts val="16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6" name="Google Shape;196;p14"/>
          <p:cNvSpPr txBox="1"/>
          <p:nvPr>
            <p:ph idx="1" type="subTitle"/>
          </p:nvPr>
        </p:nvSpPr>
        <p:spPr>
          <a:xfrm>
            <a:off x="1726650" y="1707450"/>
            <a:ext cx="5690700" cy="9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4"/>
          <p:cNvSpPr/>
          <p:nvPr/>
        </p:nvSpPr>
        <p:spPr>
          <a:xfrm>
            <a:off x="2301825" y="-81050"/>
            <a:ext cx="5472801" cy="1242133"/>
          </a:xfrm>
          <a:custGeom>
            <a:rect b="b" l="l" r="r" t="t"/>
            <a:pathLst>
              <a:path extrusionOk="0" h="48554" w="113987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4"/>
          <p:cNvSpPr/>
          <p:nvPr/>
        </p:nvSpPr>
        <p:spPr>
          <a:xfrm rot="10800000">
            <a:off x="3105740" y="-321877"/>
            <a:ext cx="2419310" cy="8618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4"/>
          <p:cNvSpPr/>
          <p:nvPr/>
        </p:nvSpPr>
        <p:spPr>
          <a:xfrm rot="-5400000">
            <a:off x="5094113" y="-676765"/>
            <a:ext cx="969192" cy="1790903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4"/>
          <p:cNvSpPr/>
          <p:nvPr/>
        </p:nvSpPr>
        <p:spPr>
          <a:xfrm rot="5400000">
            <a:off x="6553938" y="4582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4"/>
          <p:cNvSpPr/>
          <p:nvPr/>
        </p:nvSpPr>
        <p:spPr>
          <a:xfrm rot="5400000">
            <a:off x="4522788" y="64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4"/>
          <p:cNvSpPr/>
          <p:nvPr/>
        </p:nvSpPr>
        <p:spPr>
          <a:xfrm rot="5400000">
            <a:off x="8054788" y="93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4"/>
          <p:cNvSpPr/>
          <p:nvPr/>
        </p:nvSpPr>
        <p:spPr>
          <a:xfrm rot="5400000">
            <a:off x="2853363" y="30173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4"/>
          <p:cNvSpPr/>
          <p:nvPr/>
        </p:nvSpPr>
        <p:spPr>
          <a:xfrm rot="5400000">
            <a:off x="2401288" y="5398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4"/>
          <p:cNvSpPr/>
          <p:nvPr/>
        </p:nvSpPr>
        <p:spPr>
          <a:xfrm rot="10800000">
            <a:off x="1820973" y="3982367"/>
            <a:ext cx="5577954" cy="1242133"/>
          </a:xfrm>
          <a:custGeom>
            <a:rect b="b" l="l" r="r" t="t"/>
            <a:pathLst>
              <a:path extrusionOk="0" h="48554" w="113987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4"/>
          <p:cNvSpPr/>
          <p:nvPr/>
        </p:nvSpPr>
        <p:spPr>
          <a:xfrm>
            <a:off x="4175688" y="4603443"/>
            <a:ext cx="2419310" cy="8618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/>
          <p:cNvSpPr/>
          <p:nvPr/>
        </p:nvSpPr>
        <p:spPr>
          <a:xfrm rot="5400000">
            <a:off x="3798057" y="3940705"/>
            <a:ext cx="969192" cy="1790903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/>
          <p:cNvSpPr/>
          <p:nvPr/>
        </p:nvSpPr>
        <p:spPr>
          <a:xfrm rot="-5400000">
            <a:off x="2853375" y="4363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/>
          <p:cNvSpPr/>
          <p:nvPr/>
        </p:nvSpPr>
        <p:spPr>
          <a:xfrm rot="-5400000">
            <a:off x="5079550" y="43954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4"/>
          <p:cNvSpPr/>
          <p:nvPr/>
        </p:nvSpPr>
        <p:spPr>
          <a:xfrm rot="-5400000">
            <a:off x="1555000" y="48415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"/>
          <p:cNvSpPr/>
          <p:nvPr/>
        </p:nvSpPr>
        <p:spPr>
          <a:xfrm rot="-5400000">
            <a:off x="6683875" y="467820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4"/>
          <p:cNvSpPr/>
          <p:nvPr/>
        </p:nvSpPr>
        <p:spPr>
          <a:xfrm rot="-5400000">
            <a:off x="7201050" y="4504906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5" name="Google Shape;215;p15"/>
          <p:cNvSpPr txBox="1"/>
          <p:nvPr>
            <p:ph hasCustomPrompt="1" idx="2" type="title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15"/>
          <p:cNvSpPr txBox="1"/>
          <p:nvPr>
            <p:ph idx="1" type="subTitle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5"/>
          <p:cNvSpPr txBox="1"/>
          <p:nvPr>
            <p:ph hasCustomPrompt="1" idx="3" type="title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15"/>
          <p:cNvSpPr txBox="1"/>
          <p:nvPr>
            <p:ph idx="4" type="subTitle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5"/>
          <p:cNvSpPr txBox="1"/>
          <p:nvPr>
            <p:ph hasCustomPrompt="1" idx="5" type="title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5"/>
          <p:cNvSpPr txBox="1"/>
          <p:nvPr>
            <p:ph idx="6" type="subTitle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5"/>
          <p:cNvSpPr/>
          <p:nvPr/>
        </p:nvSpPr>
        <p:spPr>
          <a:xfrm flipH="1" rot="10800000">
            <a:off x="6626826" y="3797502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5"/>
          <p:cNvSpPr/>
          <p:nvPr/>
        </p:nvSpPr>
        <p:spPr>
          <a:xfrm flipH="1" rot="10800000">
            <a:off x="6287025" y="4590289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5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5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5"/>
          <p:cNvSpPr/>
          <p:nvPr/>
        </p:nvSpPr>
        <p:spPr>
          <a:xfrm flipH="1">
            <a:off x="7496815" y="4087142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5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5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5"/>
          <p:cNvSpPr/>
          <p:nvPr/>
        </p:nvSpPr>
        <p:spPr>
          <a:xfrm flipH="1">
            <a:off x="-249101" y="82083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5"/>
          <p:cNvSpPr/>
          <p:nvPr/>
        </p:nvSpPr>
        <p:spPr>
          <a:xfrm flipH="1">
            <a:off x="40728" y="-264262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5"/>
          <p:cNvSpPr/>
          <p:nvPr/>
        </p:nvSpPr>
        <p:spPr>
          <a:xfrm flipH="1" rot="10800000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"/>
          <p:cNvSpPr/>
          <p:nvPr/>
        </p:nvSpPr>
        <p:spPr>
          <a:xfrm flipH="1" rot="10800000">
            <a:off x="-299025" y="-6351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/>
          <p:nvPr/>
        </p:nvSpPr>
        <p:spPr>
          <a:xfrm flipH="1" rot="10800000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5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"/>
          <p:cNvSpPr/>
          <p:nvPr/>
        </p:nvSpPr>
        <p:spPr>
          <a:xfrm flipH="1" rot="10800000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/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7" name="Google Shape;237;p16"/>
          <p:cNvSpPr/>
          <p:nvPr/>
        </p:nvSpPr>
        <p:spPr>
          <a:xfrm flipH="1">
            <a:off x="-141518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6"/>
          <p:cNvSpPr/>
          <p:nvPr/>
        </p:nvSpPr>
        <p:spPr>
          <a:xfrm flipH="1" rot="10800000">
            <a:off x="-241297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6"/>
          <p:cNvSpPr/>
          <p:nvPr/>
        </p:nvSpPr>
        <p:spPr>
          <a:xfrm rot="-10484947">
            <a:off x="-69791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6"/>
          <p:cNvSpPr/>
          <p:nvPr/>
        </p:nvSpPr>
        <p:spPr>
          <a:xfrm flipH="1" rot="10800000">
            <a:off x="1759263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6"/>
          <p:cNvSpPr/>
          <p:nvPr/>
        </p:nvSpPr>
        <p:spPr>
          <a:xfrm flipH="1" rot="10800000">
            <a:off x="869351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6"/>
          <p:cNvSpPr/>
          <p:nvPr/>
        </p:nvSpPr>
        <p:spPr>
          <a:xfrm flipH="1" rot="10800000">
            <a:off x="91151" y="12623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 txBox="1"/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5" name="Google Shape;245;p17"/>
          <p:cNvSpPr txBox="1"/>
          <p:nvPr>
            <p:ph idx="1" type="subTitle"/>
          </p:nvPr>
        </p:nvSpPr>
        <p:spPr>
          <a:xfrm>
            <a:off x="788350" y="1645450"/>
            <a:ext cx="270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46" name="Google Shape;246;p17"/>
          <p:cNvSpPr txBox="1"/>
          <p:nvPr>
            <p:ph idx="2" type="subTitle"/>
          </p:nvPr>
        </p:nvSpPr>
        <p:spPr>
          <a:xfrm>
            <a:off x="538175" y="2255400"/>
            <a:ext cx="38340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" name="Google Shape;247;p17"/>
          <p:cNvSpPr txBox="1"/>
          <p:nvPr>
            <p:ph idx="3" type="subTitle"/>
          </p:nvPr>
        </p:nvSpPr>
        <p:spPr>
          <a:xfrm>
            <a:off x="5158975" y="1645450"/>
            <a:ext cx="270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48" name="Google Shape;248;p17"/>
          <p:cNvSpPr txBox="1"/>
          <p:nvPr>
            <p:ph idx="4" type="subTitle"/>
          </p:nvPr>
        </p:nvSpPr>
        <p:spPr>
          <a:xfrm>
            <a:off x="4771825" y="2255400"/>
            <a:ext cx="38340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" name="Google Shape;249;p17"/>
          <p:cNvSpPr/>
          <p:nvPr/>
        </p:nvSpPr>
        <p:spPr>
          <a:xfrm flipH="1" rot="-10350985">
            <a:off x="6450155" y="-124771"/>
            <a:ext cx="3444934" cy="11674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7"/>
          <p:cNvSpPr/>
          <p:nvPr/>
        </p:nvSpPr>
        <p:spPr>
          <a:xfrm flipH="1">
            <a:off x="8345826" y="98462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7"/>
          <p:cNvSpPr/>
          <p:nvPr/>
        </p:nvSpPr>
        <p:spPr>
          <a:xfrm flipH="1">
            <a:off x="8977776" y="13254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"/>
          <p:cNvSpPr/>
          <p:nvPr/>
        </p:nvSpPr>
        <p:spPr>
          <a:xfrm flipH="1">
            <a:off x="6236651" y="1883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7"/>
          <p:cNvSpPr/>
          <p:nvPr/>
        </p:nvSpPr>
        <p:spPr>
          <a:xfrm flipH="1">
            <a:off x="7070376" y="539299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7"/>
          <p:cNvSpPr/>
          <p:nvPr/>
        </p:nvSpPr>
        <p:spPr>
          <a:xfrm>
            <a:off x="7168769" y="-99365"/>
            <a:ext cx="2517610" cy="104157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"/>
          <p:cNvSpPr/>
          <p:nvPr/>
        </p:nvSpPr>
        <p:spPr>
          <a:xfrm flipH="1" rot="10800000">
            <a:off x="7678176" y="-210266"/>
            <a:ext cx="2057229" cy="77897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7"/>
          <p:cNvSpPr/>
          <p:nvPr/>
        </p:nvSpPr>
        <p:spPr>
          <a:xfrm rot="10350985">
            <a:off x="-562292" y="-173408"/>
            <a:ext cx="3444934" cy="11674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"/>
          <p:cNvSpPr/>
          <p:nvPr/>
        </p:nvSpPr>
        <p:spPr>
          <a:xfrm>
            <a:off x="823471" y="93598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7"/>
          <p:cNvSpPr/>
          <p:nvPr/>
        </p:nvSpPr>
        <p:spPr>
          <a:xfrm>
            <a:off x="256621" y="1276811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7"/>
          <p:cNvSpPr/>
          <p:nvPr/>
        </p:nvSpPr>
        <p:spPr>
          <a:xfrm>
            <a:off x="2997746" y="13973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2164021" y="490661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7"/>
          <p:cNvSpPr/>
          <p:nvPr/>
        </p:nvSpPr>
        <p:spPr>
          <a:xfrm flipH="1">
            <a:off x="-353582" y="-148002"/>
            <a:ext cx="2517610" cy="104157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7"/>
          <p:cNvSpPr/>
          <p:nvPr/>
        </p:nvSpPr>
        <p:spPr>
          <a:xfrm rot="10800000">
            <a:off x="-402608" y="-258904"/>
            <a:ext cx="2057229" cy="77897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5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/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" name="Google Shape;265;p18"/>
          <p:cNvSpPr txBox="1"/>
          <p:nvPr>
            <p:ph idx="1" type="subTitle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18"/>
          <p:cNvSpPr/>
          <p:nvPr/>
        </p:nvSpPr>
        <p:spPr>
          <a:xfrm rot="-5400000">
            <a:off x="-1029861" y="815281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8"/>
          <p:cNvSpPr/>
          <p:nvPr/>
        </p:nvSpPr>
        <p:spPr>
          <a:xfrm rot="-5400000">
            <a:off x="-1888219" y="1592238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8"/>
          <p:cNvSpPr/>
          <p:nvPr/>
        </p:nvSpPr>
        <p:spPr>
          <a:xfrm rot="5400000">
            <a:off x="387256" y="36107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"/>
          <p:cNvSpPr/>
          <p:nvPr/>
        </p:nvSpPr>
        <p:spPr>
          <a:xfrm rot="5400000">
            <a:off x="603369" y="1722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8"/>
          <p:cNvSpPr/>
          <p:nvPr/>
        </p:nvSpPr>
        <p:spPr>
          <a:xfrm rot="5400000">
            <a:off x="-751978" y="255224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"/>
          <p:cNvSpPr/>
          <p:nvPr/>
        </p:nvSpPr>
        <p:spPr>
          <a:xfrm rot="5400000">
            <a:off x="1033906" y="11430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"/>
          <p:cNvSpPr/>
          <p:nvPr/>
        </p:nvSpPr>
        <p:spPr>
          <a:xfrm rot="5400000">
            <a:off x="1978444" y="200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"/>
          <p:cNvSpPr/>
          <p:nvPr/>
        </p:nvSpPr>
        <p:spPr>
          <a:xfrm rot="5400000">
            <a:off x="6115544" y="2556136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8"/>
          <p:cNvSpPr/>
          <p:nvPr/>
        </p:nvSpPr>
        <p:spPr>
          <a:xfrm rot="5400000">
            <a:off x="6901950" y="2423794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8"/>
          <p:cNvSpPr/>
          <p:nvPr/>
        </p:nvSpPr>
        <p:spPr>
          <a:xfrm rot="-5400000">
            <a:off x="8658344" y="1391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8"/>
          <p:cNvSpPr/>
          <p:nvPr/>
        </p:nvSpPr>
        <p:spPr>
          <a:xfrm rot="-5400000">
            <a:off x="8377131" y="3215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8"/>
          <p:cNvSpPr/>
          <p:nvPr/>
        </p:nvSpPr>
        <p:spPr>
          <a:xfrm rot="-5400000">
            <a:off x="7021777" y="3324160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8"/>
          <p:cNvSpPr/>
          <p:nvPr/>
        </p:nvSpPr>
        <p:spPr>
          <a:xfrm rot="-5400000">
            <a:off x="8011694" y="38594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8"/>
          <p:cNvSpPr/>
          <p:nvPr/>
        </p:nvSpPr>
        <p:spPr>
          <a:xfrm rot="-5400000">
            <a:off x="7002056" y="4917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 txBox="1"/>
          <p:nvPr>
            <p:ph type="title"/>
          </p:nvPr>
        </p:nvSpPr>
        <p:spPr>
          <a:xfrm>
            <a:off x="3145775" y="363275"/>
            <a:ext cx="285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2" name="Google Shape;282;p19"/>
          <p:cNvSpPr txBox="1"/>
          <p:nvPr>
            <p:ph idx="1" type="subTitle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83" name="Google Shape;283;p19"/>
          <p:cNvSpPr txBox="1"/>
          <p:nvPr>
            <p:ph idx="2" type="subTitle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19"/>
          <p:cNvSpPr txBox="1"/>
          <p:nvPr>
            <p:ph idx="3" type="subTitle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85" name="Google Shape;285;p19"/>
          <p:cNvSpPr txBox="1"/>
          <p:nvPr>
            <p:ph idx="4" type="subTitle"/>
          </p:nvPr>
        </p:nvSpPr>
        <p:spPr>
          <a:xfrm>
            <a:off x="9416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19"/>
          <p:cNvSpPr txBox="1"/>
          <p:nvPr>
            <p:ph idx="5" type="subTitle"/>
          </p:nvPr>
        </p:nvSpPr>
        <p:spPr>
          <a:xfrm>
            <a:off x="3328941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87" name="Google Shape;287;p19"/>
          <p:cNvSpPr txBox="1"/>
          <p:nvPr>
            <p:ph idx="6" type="subTitle"/>
          </p:nvPr>
        </p:nvSpPr>
        <p:spPr>
          <a:xfrm>
            <a:off x="3610941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19"/>
          <p:cNvSpPr txBox="1"/>
          <p:nvPr>
            <p:ph idx="7" type="subTitle"/>
          </p:nvPr>
        </p:nvSpPr>
        <p:spPr>
          <a:xfrm>
            <a:off x="659663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89" name="Google Shape;289;p19"/>
          <p:cNvSpPr txBox="1"/>
          <p:nvPr>
            <p:ph idx="8" type="subTitle"/>
          </p:nvPr>
        </p:nvSpPr>
        <p:spPr>
          <a:xfrm>
            <a:off x="941663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19"/>
          <p:cNvSpPr txBox="1"/>
          <p:nvPr>
            <p:ph idx="9" type="subTitle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1" name="Google Shape;291;p19"/>
          <p:cNvSpPr txBox="1"/>
          <p:nvPr>
            <p:ph idx="13" type="subTitle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19"/>
          <p:cNvSpPr txBox="1"/>
          <p:nvPr>
            <p:ph idx="14" type="subTitle"/>
          </p:nvPr>
        </p:nvSpPr>
        <p:spPr>
          <a:xfrm>
            <a:off x="5998216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3" name="Google Shape;293;p19"/>
          <p:cNvSpPr txBox="1"/>
          <p:nvPr>
            <p:ph idx="15" type="subTitle"/>
          </p:nvPr>
        </p:nvSpPr>
        <p:spPr>
          <a:xfrm>
            <a:off x="6280216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19"/>
          <p:cNvSpPr/>
          <p:nvPr/>
        </p:nvSpPr>
        <p:spPr>
          <a:xfrm>
            <a:off x="5587299" y="-20955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9"/>
          <p:cNvSpPr/>
          <p:nvPr/>
        </p:nvSpPr>
        <p:spPr>
          <a:xfrm flipH="1" rot="10800000">
            <a:off x="6906325" y="-525151"/>
            <a:ext cx="237931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9"/>
          <p:cNvSpPr/>
          <p:nvPr/>
        </p:nvSpPr>
        <p:spPr>
          <a:xfrm rot="-3279262">
            <a:off x="7901589" y="-9730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9"/>
          <p:cNvSpPr/>
          <p:nvPr/>
        </p:nvSpPr>
        <p:spPr>
          <a:xfrm rot="10800000">
            <a:off x="6406991" y="1135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9"/>
          <p:cNvSpPr/>
          <p:nvPr/>
        </p:nvSpPr>
        <p:spPr>
          <a:xfrm rot="10800000">
            <a:off x="8154416" y="3498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9"/>
          <p:cNvSpPr/>
          <p:nvPr/>
        </p:nvSpPr>
        <p:spPr>
          <a:xfrm rot="10800000">
            <a:off x="7681066" y="7390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9"/>
          <p:cNvSpPr/>
          <p:nvPr/>
        </p:nvSpPr>
        <p:spPr>
          <a:xfrm flipH="1">
            <a:off x="-3333926" y="-21075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9"/>
          <p:cNvSpPr/>
          <p:nvPr/>
        </p:nvSpPr>
        <p:spPr>
          <a:xfrm rot="10800000">
            <a:off x="-142195" y="-526351"/>
            <a:ext cx="237931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9"/>
          <p:cNvSpPr/>
          <p:nvPr/>
        </p:nvSpPr>
        <p:spPr>
          <a:xfrm flipH="1" rot="3279262">
            <a:off x="-162965" y="-9742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9"/>
          <p:cNvSpPr/>
          <p:nvPr/>
        </p:nvSpPr>
        <p:spPr>
          <a:xfrm flipH="1" rot="10800000">
            <a:off x="2572953" y="1123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9"/>
          <p:cNvSpPr/>
          <p:nvPr/>
        </p:nvSpPr>
        <p:spPr>
          <a:xfrm flipH="1" rot="10800000">
            <a:off x="890628" y="3486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9"/>
          <p:cNvSpPr/>
          <p:nvPr/>
        </p:nvSpPr>
        <p:spPr>
          <a:xfrm flipH="1" rot="10800000">
            <a:off x="201303" y="10527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9"/>
          <p:cNvSpPr/>
          <p:nvPr/>
        </p:nvSpPr>
        <p:spPr>
          <a:xfrm flipH="1" rot="10800000">
            <a:off x="1363978" y="7378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9"/>
          <p:cNvSpPr/>
          <p:nvPr/>
        </p:nvSpPr>
        <p:spPr>
          <a:xfrm rot="10800000">
            <a:off x="8843741" y="10539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7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"/>
          <p:cNvSpPr txBox="1"/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0" name="Google Shape;310;p20"/>
          <p:cNvSpPr txBox="1"/>
          <p:nvPr>
            <p:ph idx="1" type="subTitle"/>
          </p:nvPr>
        </p:nvSpPr>
        <p:spPr>
          <a:xfrm>
            <a:off x="4875632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1" name="Google Shape;311;p20"/>
          <p:cNvSpPr txBox="1"/>
          <p:nvPr>
            <p:ph idx="2" type="subTitle"/>
          </p:nvPr>
        </p:nvSpPr>
        <p:spPr>
          <a:xfrm>
            <a:off x="51575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0"/>
          <p:cNvSpPr txBox="1"/>
          <p:nvPr>
            <p:ph idx="3" type="subTitle"/>
          </p:nvPr>
        </p:nvSpPr>
        <p:spPr>
          <a:xfrm>
            <a:off x="17822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3" name="Google Shape;313;p20"/>
          <p:cNvSpPr txBox="1"/>
          <p:nvPr>
            <p:ph idx="4" type="subTitle"/>
          </p:nvPr>
        </p:nvSpPr>
        <p:spPr>
          <a:xfrm>
            <a:off x="2064375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0"/>
          <p:cNvSpPr txBox="1"/>
          <p:nvPr>
            <p:ph idx="5" type="subTitle"/>
          </p:nvPr>
        </p:nvSpPr>
        <p:spPr>
          <a:xfrm>
            <a:off x="4875600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5" name="Google Shape;315;p20"/>
          <p:cNvSpPr txBox="1"/>
          <p:nvPr>
            <p:ph idx="6" type="subTitle"/>
          </p:nvPr>
        </p:nvSpPr>
        <p:spPr>
          <a:xfrm>
            <a:off x="5157563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0"/>
          <p:cNvSpPr txBox="1"/>
          <p:nvPr>
            <p:ph idx="7" type="subTitle"/>
          </p:nvPr>
        </p:nvSpPr>
        <p:spPr>
          <a:xfrm>
            <a:off x="1782263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7" name="Google Shape;317;p20"/>
          <p:cNvSpPr txBox="1"/>
          <p:nvPr>
            <p:ph idx="8" type="subTitle"/>
          </p:nvPr>
        </p:nvSpPr>
        <p:spPr>
          <a:xfrm>
            <a:off x="2064375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0"/>
          <p:cNvSpPr/>
          <p:nvPr/>
        </p:nvSpPr>
        <p:spPr>
          <a:xfrm flipH="1" rot="-5400000">
            <a:off x="-3096997" y="2192121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0"/>
          <p:cNvSpPr/>
          <p:nvPr/>
        </p:nvSpPr>
        <p:spPr>
          <a:xfrm rot="5400000">
            <a:off x="-1921300" y="3098438"/>
            <a:ext cx="4271825" cy="1177450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0"/>
          <p:cNvSpPr/>
          <p:nvPr/>
        </p:nvSpPr>
        <p:spPr>
          <a:xfrm flipH="1" rot="147">
            <a:off x="-401896" y="3180097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0"/>
          <p:cNvSpPr/>
          <p:nvPr/>
        </p:nvSpPr>
        <p:spPr>
          <a:xfrm flipH="1" rot="-5400000">
            <a:off x="839461" y="386456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0"/>
          <p:cNvSpPr/>
          <p:nvPr/>
        </p:nvSpPr>
        <p:spPr>
          <a:xfrm flipH="1" rot="-5400000">
            <a:off x="376511" y="108498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0"/>
          <p:cNvSpPr/>
          <p:nvPr/>
        </p:nvSpPr>
        <p:spPr>
          <a:xfrm flipH="1" rot="-5400000">
            <a:off x="948986" y="173088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0"/>
          <p:cNvSpPr/>
          <p:nvPr/>
        </p:nvSpPr>
        <p:spPr>
          <a:xfrm flipH="1" rot="5400000">
            <a:off x="5330692" y="2192121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0"/>
          <p:cNvSpPr/>
          <p:nvPr/>
        </p:nvSpPr>
        <p:spPr>
          <a:xfrm rot="-5400000">
            <a:off x="6773240" y="988358"/>
            <a:ext cx="4271825" cy="1177450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0"/>
          <p:cNvSpPr/>
          <p:nvPr/>
        </p:nvSpPr>
        <p:spPr>
          <a:xfrm flipH="1" rot="-10799853">
            <a:off x="8120822" y="-9700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0"/>
          <p:cNvSpPr/>
          <p:nvPr/>
        </p:nvSpPr>
        <p:spPr>
          <a:xfrm flipH="1" rot="5400000">
            <a:off x="7855079" y="51188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0"/>
          <p:cNvSpPr/>
          <p:nvPr/>
        </p:nvSpPr>
        <p:spPr>
          <a:xfrm flipH="1" rot="5400000">
            <a:off x="8120804" y="123618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0"/>
          <p:cNvSpPr/>
          <p:nvPr/>
        </p:nvSpPr>
        <p:spPr>
          <a:xfrm flipH="1" rot="5400000">
            <a:off x="8583754" y="401575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0"/>
          <p:cNvSpPr/>
          <p:nvPr/>
        </p:nvSpPr>
        <p:spPr>
          <a:xfrm flipH="1" rot="5400000">
            <a:off x="8076379" y="343465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0"/>
          <p:cNvSpPr/>
          <p:nvPr/>
        </p:nvSpPr>
        <p:spPr>
          <a:xfrm flipH="1" rot="-5400000">
            <a:off x="1170286" y="465366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3"/>
          <p:cNvSpPr txBox="1"/>
          <p:nvPr>
            <p:ph hasCustomPrompt="1" idx="2" type="title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8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/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334" name="Google Shape;334;p21"/>
          <p:cNvSpPr txBox="1"/>
          <p:nvPr>
            <p:ph idx="1" type="subTitle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21"/>
          <p:cNvSpPr/>
          <p:nvPr/>
        </p:nvSpPr>
        <p:spPr>
          <a:xfrm flipH="1" rot="-132439">
            <a:off x="305871" y="-3991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1"/>
          <p:cNvSpPr/>
          <p:nvPr/>
        </p:nvSpPr>
        <p:spPr>
          <a:xfrm flipH="1">
            <a:off x="402459" y="-132676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1"/>
          <p:cNvSpPr/>
          <p:nvPr/>
        </p:nvSpPr>
        <p:spPr>
          <a:xfrm flipH="1" rot="10800000">
            <a:off x="-272112" y="-1087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1"/>
          <p:cNvSpPr/>
          <p:nvPr/>
        </p:nvSpPr>
        <p:spPr>
          <a:xfrm flipH="1" rot="10800000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1"/>
          <p:cNvSpPr/>
          <p:nvPr/>
        </p:nvSpPr>
        <p:spPr>
          <a:xfrm flipH="1" rot="10800000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1"/>
          <p:cNvSpPr/>
          <p:nvPr/>
        </p:nvSpPr>
        <p:spPr>
          <a:xfrm flipH="1" rot="10800000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1"/>
          <p:cNvSpPr/>
          <p:nvPr/>
        </p:nvSpPr>
        <p:spPr>
          <a:xfrm rot="-10667561">
            <a:off x="305871" y="4393835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1"/>
          <p:cNvSpPr/>
          <p:nvPr/>
        </p:nvSpPr>
        <p:spPr>
          <a:xfrm rot="10800000">
            <a:off x="402459" y="4301097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1"/>
          <p:cNvSpPr/>
          <p:nvPr/>
        </p:nvSpPr>
        <p:spPr>
          <a:xfrm>
            <a:off x="-272112" y="4156612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1"/>
          <p:cNvSpPr/>
          <p:nvPr/>
        </p:nvSpPr>
        <p:spPr>
          <a:xfrm>
            <a:off x="402451" y="39496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1"/>
          <p:cNvSpPr/>
          <p:nvPr/>
        </p:nvSpPr>
        <p:spPr>
          <a:xfrm>
            <a:off x="1153051" y="43881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1"/>
          <p:cNvSpPr/>
          <p:nvPr/>
        </p:nvSpPr>
        <p:spPr>
          <a:xfrm>
            <a:off x="2859751" y="47349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1"/>
          <p:cNvSpPr/>
          <p:nvPr/>
        </p:nvSpPr>
        <p:spPr>
          <a:xfrm>
            <a:off x="5246676" y="48182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1"/>
          <p:cNvSpPr/>
          <p:nvPr/>
        </p:nvSpPr>
        <p:spPr>
          <a:xfrm flipH="1" rot="10800000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7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/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1" name="Google Shape;351;p22"/>
          <p:cNvSpPr txBox="1"/>
          <p:nvPr>
            <p:ph idx="1" type="subTitle"/>
          </p:nvPr>
        </p:nvSpPr>
        <p:spPr>
          <a:xfrm>
            <a:off x="4655852" y="141490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52" name="Google Shape;352;p22"/>
          <p:cNvSpPr txBox="1"/>
          <p:nvPr>
            <p:ph idx="2" type="subTitle"/>
          </p:nvPr>
        </p:nvSpPr>
        <p:spPr>
          <a:xfrm>
            <a:off x="4958476" y="1734025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22"/>
          <p:cNvSpPr txBox="1"/>
          <p:nvPr>
            <p:ph idx="3" type="subTitle"/>
          </p:nvPr>
        </p:nvSpPr>
        <p:spPr>
          <a:xfrm>
            <a:off x="1442838" y="141490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54" name="Google Shape;354;p22"/>
          <p:cNvSpPr txBox="1"/>
          <p:nvPr>
            <p:ph idx="4" type="subTitle"/>
          </p:nvPr>
        </p:nvSpPr>
        <p:spPr>
          <a:xfrm>
            <a:off x="1745688" y="1734025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2"/>
          <p:cNvSpPr txBox="1"/>
          <p:nvPr>
            <p:ph idx="5" type="subTitle"/>
          </p:nvPr>
        </p:nvSpPr>
        <p:spPr>
          <a:xfrm>
            <a:off x="4655812" y="316015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56" name="Google Shape;356;p22"/>
          <p:cNvSpPr txBox="1"/>
          <p:nvPr>
            <p:ph idx="6" type="subTitle"/>
          </p:nvPr>
        </p:nvSpPr>
        <p:spPr>
          <a:xfrm>
            <a:off x="4958476" y="3479274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22"/>
          <p:cNvSpPr txBox="1"/>
          <p:nvPr>
            <p:ph idx="7" type="subTitle"/>
          </p:nvPr>
        </p:nvSpPr>
        <p:spPr>
          <a:xfrm>
            <a:off x="1442838" y="316015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58" name="Google Shape;358;p22"/>
          <p:cNvSpPr txBox="1"/>
          <p:nvPr>
            <p:ph idx="8" type="subTitle"/>
          </p:nvPr>
        </p:nvSpPr>
        <p:spPr>
          <a:xfrm>
            <a:off x="1745688" y="3479274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22"/>
          <p:cNvSpPr/>
          <p:nvPr/>
        </p:nvSpPr>
        <p:spPr>
          <a:xfrm flipH="1" rot="-5532439">
            <a:off x="-2045052" y="2322174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2"/>
          <p:cNvSpPr/>
          <p:nvPr/>
        </p:nvSpPr>
        <p:spPr>
          <a:xfrm flipH="1" rot="-5400000">
            <a:off x="-832519" y="2826431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2"/>
          <p:cNvSpPr/>
          <p:nvPr/>
        </p:nvSpPr>
        <p:spPr>
          <a:xfrm flipH="1" rot="5400000">
            <a:off x="-551012" y="3638024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2"/>
          <p:cNvSpPr/>
          <p:nvPr/>
        </p:nvSpPr>
        <p:spPr>
          <a:xfrm flipH="1" rot="5400000">
            <a:off x="1100376" y="440793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2"/>
          <p:cNvSpPr/>
          <p:nvPr/>
        </p:nvSpPr>
        <p:spPr>
          <a:xfrm flipH="1" rot="5400000">
            <a:off x="661951" y="365733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2"/>
          <p:cNvSpPr/>
          <p:nvPr/>
        </p:nvSpPr>
        <p:spPr>
          <a:xfrm flipH="1" rot="5400000">
            <a:off x="315101" y="1950637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2"/>
          <p:cNvSpPr/>
          <p:nvPr/>
        </p:nvSpPr>
        <p:spPr>
          <a:xfrm flipH="1" rot="5400000">
            <a:off x="458251" y="2482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2"/>
          <p:cNvSpPr/>
          <p:nvPr/>
        </p:nvSpPr>
        <p:spPr>
          <a:xfrm flipH="1" rot="5267561">
            <a:off x="6370324" y="1912069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2"/>
          <p:cNvSpPr/>
          <p:nvPr/>
        </p:nvSpPr>
        <p:spPr>
          <a:xfrm flipH="1" rot="5400000">
            <a:off x="7582879" y="1222315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2"/>
          <p:cNvSpPr/>
          <p:nvPr/>
        </p:nvSpPr>
        <p:spPr>
          <a:xfrm flipH="1" rot="-5400000">
            <a:off x="7598103" y="388035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2"/>
          <p:cNvSpPr/>
          <p:nvPr/>
        </p:nvSpPr>
        <p:spPr>
          <a:xfrm flipH="1" rot="-5400000">
            <a:off x="7945213" y="5085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2"/>
          <p:cNvSpPr/>
          <p:nvPr/>
        </p:nvSpPr>
        <p:spPr>
          <a:xfrm flipH="1" rot="-5400000">
            <a:off x="8383638" y="12591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2"/>
          <p:cNvSpPr/>
          <p:nvPr/>
        </p:nvSpPr>
        <p:spPr>
          <a:xfrm flipH="1" rot="-5400000">
            <a:off x="8730488" y="29658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2"/>
          <p:cNvSpPr/>
          <p:nvPr/>
        </p:nvSpPr>
        <p:spPr>
          <a:xfrm flipH="1" rot="-5400000">
            <a:off x="8522238" y="460349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9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5" name="Google Shape;375;p23"/>
          <p:cNvSpPr txBox="1"/>
          <p:nvPr>
            <p:ph idx="1" type="subTitle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76" name="Google Shape;376;p23"/>
          <p:cNvSpPr txBox="1"/>
          <p:nvPr>
            <p:ph idx="2" type="subTitle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23"/>
          <p:cNvSpPr txBox="1"/>
          <p:nvPr>
            <p:ph idx="3" type="subTitle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78" name="Google Shape;378;p23"/>
          <p:cNvSpPr txBox="1"/>
          <p:nvPr>
            <p:ph idx="4" type="subTitle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23"/>
          <p:cNvSpPr txBox="1"/>
          <p:nvPr>
            <p:ph idx="5" type="subTitle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80" name="Google Shape;380;p23"/>
          <p:cNvSpPr txBox="1"/>
          <p:nvPr>
            <p:ph idx="6" type="subTitle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23"/>
          <p:cNvSpPr/>
          <p:nvPr/>
        </p:nvSpPr>
        <p:spPr>
          <a:xfrm rot="10800000">
            <a:off x="2531291" y="4235323"/>
            <a:ext cx="5428956" cy="1009852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3"/>
          <p:cNvSpPr/>
          <p:nvPr/>
        </p:nvSpPr>
        <p:spPr>
          <a:xfrm rot="5400000">
            <a:off x="3108924" y="2854084"/>
            <a:ext cx="1442280" cy="3563817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3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3"/>
          <p:cNvSpPr/>
          <p:nvPr/>
        </p:nvSpPr>
        <p:spPr>
          <a:xfrm flipH="1" rot="10800000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3"/>
          <p:cNvSpPr/>
          <p:nvPr/>
        </p:nvSpPr>
        <p:spPr>
          <a:xfrm flipH="1" rot="10800000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3"/>
          <p:cNvSpPr/>
          <p:nvPr/>
        </p:nvSpPr>
        <p:spPr>
          <a:xfrm flipH="1" rot="10800000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3"/>
          <p:cNvSpPr/>
          <p:nvPr/>
        </p:nvSpPr>
        <p:spPr>
          <a:xfrm flipH="1" rot="10800000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3"/>
          <p:cNvSpPr/>
          <p:nvPr/>
        </p:nvSpPr>
        <p:spPr>
          <a:xfrm flipH="1" rot="10800000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3"/>
          <p:cNvSpPr/>
          <p:nvPr/>
        </p:nvSpPr>
        <p:spPr>
          <a:xfrm flipH="1" rot="10800000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"/>
          <p:cNvSpPr txBox="1"/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2" name="Google Shape;392;p24"/>
          <p:cNvSpPr txBox="1"/>
          <p:nvPr>
            <p:ph idx="1" type="subTitle"/>
          </p:nvPr>
        </p:nvSpPr>
        <p:spPr>
          <a:xfrm>
            <a:off x="5091350" y="3794700"/>
            <a:ext cx="2205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93" name="Google Shape;393;p24"/>
          <p:cNvSpPr txBox="1"/>
          <p:nvPr>
            <p:ph idx="2" type="subTitle"/>
          </p:nvPr>
        </p:nvSpPr>
        <p:spPr>
          <a:xfrm>
            <a:off x="4948200" y="4089750"/>
            <a:ext cx="24882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24"/>
          <p:cNvSpPr txBox="1"/>
          <p:nvPr>
            <p:ph idx="3" type="subTitle"/>
          </p:nvPr>
        </p:nvSpPr>
        <p:spPr>
          <a:xfrm>
            <a:off x="1901200" y="379470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95" name="Google Shape;395;p24"/>
          <p:cNvSpPr txBox="1"/>
          <p:nvPr>
            <p:ph idx="4" type="subTitle"/>
          </p:nvPr>
        </p:nvSpPr>
        <p:spPr>
          <a:xfrm>
            <a:off x="1800500" y="4089750"/>
            <a:ext cx="22056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24"/>
          <p:cNvSpPr/>
          <p:nvPr/>
        </p:nvSpPr>
        <p:spPr>
          <a:xfrm rot="-5400000">
            <a:off x="-687297" y="596629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4"/>
          <p:cNvSpPr/>
          <p:nvPr/>
        </p:nvSpPr>
        <p:spPr>
          <a:xfrm rot="-5400000">
            <a:off x="-1281850" y="1134665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4"/>
          <p:cNvSpPr/>
          <p:nvPr/>
        </p:nvSpPr>
        <p:spPr>
          <a:xfrm rot="5400000">
            <a:off x="466981" y="11957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4"/>
          <p:cNvSpPr/>
          <p:nvPr/>
        </p:nvSpPr>
        <p:spPr>
          <a:xfrm rot="5400000">
            <a:off x="-494883" y="20869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4"/>
          <p:cNvSpPr/>
          <p:nvPr/>
        </p:nvSpPr>
        <p:spPr>
          <a:xfrm rot="5400000">
            <a:off x="928869" y="9991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4"/>
          <p:cNvSpPr/>
          <p:nvPr/>
        </p:nvSpPr>
        <p:spPr>
          <a:xfrm rot="-5400000">
            <a:off x="269256" y="2842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4"/>
          <p:cNvSpPr/>
          <p:nvPr/>
        </p:nvSpPr>
        <p:spPr>
          <a:xfrm rot="5400000">
            <a:off x="7087547" y="3261706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4"/>
          <p:cNvSpPr/>
          <p:nvPr/>
        </p:nvSpPr>
        <p:spPr>
          <a:xfrm rot="5400000">
            <a:off x="7632127" y="3170112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4"/>
          <p:cNvSpPr/>
          <p:nvPr/>
        </p:nvSpPr>
        <p:spPr>
          <a:xfrm rot="-5400000">
            <a:off x="8580444" y="3697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4"/>
          <p:cNvSpPr/>
          <p:nvPr/>
        </p:nvSpPr>
        <p:spPr>
          <a:xfrm rot="-5400000">
            <a:off x="7715198" y="379368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4"/>
          <p:cNvSpPr/>
          <p:nvPr/>
        </p:nvSpPr>
        <p:spPr>
          <a:xfrm rot="-5400000">
            <a:off x="8183656" y="39584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4"/>
          <p:cNvSpPr/>
          <p:nvPr/>
        </p:nvSpPr>
        <p:spPr>
          <a:xfrm rot="5400000">
            <a:off x="8843269" y="2115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4"/>
          <p:cNvSpPr/>
          <p:nvPr/>
        </p:nvSpPr>
        <p:spPr>
          <a:xfrm rot="-5400000">
            <a:off x="7541144" y="4680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4"/>
          <p:cNvSpPr/>
          <p:nvPr/>
        </p:nvSpPr>
        <p:spPr>
          <a:xfrm rot="5400000">
            <a:off x="1506281" y="211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/>
          <p:nvPr>
            <p:ph type="title"/>
          </p:nvPr>
        </p:nvSpPr>
        <p:spPr>
          <a:xfrm>
            <a:off x="2629950" y="989275"/>
            <a:ext cx="3884100" cy="9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2" name="Google Shape;412;p25"/>
          <p:cNvSpPr txBox="1"/>
          <p:nvPr>
            <p:ph idx="1" type="subTitle"/>
          </p:nvPr>
        </p:nvSpPr>
        <p:spPr>
          <a:xfrm>
            <a:off x="3043615" y="1769613"/>
            <a:ext cx="30669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3" name="Google Shape;413;p25"/>
          <p:cNvSpPr txBox="1"/>
          <p:nvPr>
            <p:ph idx="2" type="subTitle"/>
          </p:nvPr>
        </p:nvSpPr>
        <p:spPr>
          <a:xfrm>
            <a:off x="2676890" y="3876500"/>
            <a:ext cx="3790200" cy="2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4" name="Google Shape;414;p25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25"/>
          <p:cNvSpPr/>
          <p:nvPr/>
        </p:nvSpPr>
        <p:spPr>
          <a:xfrm rot="-5538951">
            <a:off x="-2574537" y="1029968"/>
            <a:ext cx="6383009" cy="1326004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5"/>
          <p:cNvSpPr/>
          <p:nvPr/>
        </p:nvSpPr>
        <p:spPr>
          <a:xfrm flipH="1" rot="5400000">
            <a:off x="-1065756" y="2741763"/>
            <a:ext cx="3598025" cy="1537331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5"/>
          <p:cNvSpPr/>
          <p:nvPr/>
        </p:nvSpPr>
        <p:spPr>
          <a:xfrm flipH="1" rot="5400000">
            <a:off x="-627512" y="3888154"/>
            <a:ext cx="2023800" cy="1071475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5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5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5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5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5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5"/>
          <p:cNvGrpSpPr/>
          <p:nvPr/>
        </p:nvGrpSpPr>
        <p:grpSpPr>
          <a:xfrm rot="10800000">
            <a:off x="7695844" y="-223188"/>
            <a:ext cx="1676378" cy="6958517"/>
            <a:chOff x="-174456" y="-1522725"/>
            <a:chExt cx="1676378" cy="6958517"/>
          </a:xfrm>
        </p:grpSpPr>
        <p:sp>
          <p:nvSpPr>
            <p:cNvPr id="424" name="Google Shape;424;p25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rect b="b" l="l" r="r" t="t"/>
              <a:pathLst>
                <a:path extrusionOk="0" h="14785" w="79484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 flipH="1" rot="5400000">
              <a:off x="-1065756" y="2741763"/>
              <a:ext cx="3598025" cy="1537331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 flipH="1" rot="5400000">
              <a:off x="-627512" y="3888154"/>
              <a:ext cx="2023800" cy="1071475"/>
            </a:xfrm>
            <a:custGeom>
              <a:rect b="b" l="l" r="r" t="t"/>
              <a:pathLst>
                <a:path extrusionOk="0" h="42859" w="80952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25"/>
          <p:cNvSpPr/>
          <p:nvPr/>
        </p:nvSpPr>
        <p:spPr>
          <a:xfrm flipH="1" rot="10800000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5"/>
          <p:cNvSpPr/>
          <p:nvPr/>
        </p:nvSpPr>
        <p:spPr>
          <a:xfrm flipH="1" rot="10800000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5"/>
          <p:cNvSpPr/>
          <p:nvPr/>
        </p:nvSpPr>
        <p:spPr>
          <a:xfrm flipH="1" rot="10800000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5"/>
          <p:cNvSpPr/>
          <p:nvPr/>
        </p:nvSpPr>
        <p:spPr>
          <a:xfrm flipH="1" rot="10800000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5"/>
          <p:cNvSpPr/>
          <p:nvPr/>
        </p:nvSpPr>
        <p:spPr>
          <a:xfrm flipH="1" rot="10800000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4" name="Google Shape;434;p26"/>
          <p:cNvSpPr txBox="1"/>
          <p:nvPr>
            <p:ph idx="1" type="subTitle"/>
          </p:nvPr>
        </p:nvSpPr>
        <p:spPr>
          <a:xfrm>
            <a:off x="2115575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35" name="Google Shape;435;p26"/>
          <p:cNvSpPr txBox="1"/>
          <p:nvPr>
            <p:ph idx="2" type="subTitle"/>
          </p:nvPr>
        </p:nvSpPr>
        <p:spPr>
          <a:xfrm>
            <a:off x="2016350" y="2145400"/>
            <a:ext cx="5111400" cy="17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 flipH="1">
            <a:off x="-178543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6"/>
          <p:cNvSpPr/>
          <p:nvPr/>
        </p:nvSpPr>
        <p:spPr>
          <a:xfrm flipH="1" rot="10800000">
            <a:off x="-278322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6"/>
          <p:cNvSpPr/>
          <p:nvPr/>
        </p:nvSpPr>
        <p:spPr>
          <a:xfrm rot="-10484947">
            <a:off x="-734940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6"/>
          <p:cNvSpPr/>
          <p:nvPr/>
        </p:nvSpPr>
        <p:spPr>
          <a:xfrm flipH="1" rot="10800000">
            <a:off x="17222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6"/>
          <p:cNvSpPr/>
          <p:nvPr/>
        </p:nvSpPr>
        <p:spPr>
          <a:xfrm flipH="1" rot="10800000">
            <a:off x="832326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6"/>
          <p:cNvSpPr/>
          <p:nvPr/>
        </p:nvSpPr>
        <p:spPr>
          <a:xfrm flipH="1" rot="10800000">
            <a:off x="61551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/>
          <p:nvPr>
            <p:ph type="title"/>
          </p:nvPr>
        </p:nvSpPr>
        <p:spPr>
          <a:xfrm>
            <a:off x="3105950" y="363275"/>
            <a:ext cx="29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4" name="Google Shape;444;p27"/>
          <p:cNvSpPr txBox="1"/>
          <p:nvPr>
            <p:ph idx="1" type="subTitle"/>
          </p:nvPr>
        </p:nvSpPr>
        <p:spPr>
          <a:xfrm>
            <a:off x="760275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45" name="Google Shape;445;p27"/>
          <p:cNvSpPr txBox="1"/>
          <p:nvPr>
            <p:ph idx="2" type="subTitle"/>
          </p:nvPr>
        </p:nvSpPr>
        <p:spPr>
          <a:xfrm>
            <a:off x="540000" y="2145400"/>
            <a:ext cx="3834000" cy="17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6" name="Google Shape;446;p27"/>
          <p:cNvSpPr txBox="1"/>
          <p:nvPr>
            <p:ph idx="3" type="subTitle"/>
          </p:nvPr>
        </p:nvSpPr>
        <p:spPr>
          <a:xfrm>
            <a:off x="4564200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47" name="Google Shape;447;p27"/>
          <p:cNvSpPr txBox="1"/>
          <p:nvPr>
            <p:ph idx="4" type="subTitle"/>
          </p:nvPr>
        </p:nvSpPr>
        <p:spPr>
          <a:xfrm>
            <a:off x="4440600" y="2145400"/>
            <a:ext cx="3834000" cy="17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8" name="Google Shape;448;p27"/>
          <p:cNvSpPr/>
          <p:nvPr/>
        </p:nvSpPr>
        <p:spPr>
          <a:xfrm>
            <a:off x="6082076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7"/>
          <p:cNvSpPr/>
          <p:nvPr/>
        </p:nvSpPr>
        <p:spPr>
          <a:xfrm rot="10800000">
            <a:off x="6965676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7"/>
          <p:cNvSpPr/>
          <p:nvPr/>
        </p:nvSpPr>
        <p:spPr>
          <a:xfrm flipH="1" rot="10484947">
            <a:off x="799938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7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7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540000" y="1028700"/>
            <a:ext cx="80640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47" name="Google Shape;47;p4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rect b="b" l="l" r="r" t="t"/>
              <a:pathLst>
                <a:path extrusionOk="0" h="36451" w="64695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flipH="1" rot="5400000">
              <a:off x="8050932" y="-354518"/>
              <a:ext cx="808131" cy="1493289"/>
            </a:xfrm>
            <a:custGeom>
              <a:rect b="b" l="l" r="r" t="t"/>
              <a:pathLst>
                <a:path extrusionOk="0" h="44420" w="24039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rect b="b" l="l" r="r" t="t"/>
              <a:pathLst>
                <a:path extrusionOk="0" h="36451" w="64695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flipH="1" rot="5400000">
              <a:off x="8050932" y="-354518"/>
              <a:ext cx="808131" cy="1493289"/>
            </a:xfrm>
            <a:custGeom>
              <a:rect b="b" l="l" r="r" t="t"/>
              <a:pathLst>
                <a:path extrusionOk="0" h="44420" w="24039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/>
          <p:nvPr>
            <p:ph idx="1" type="subTitle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2" type="subTitle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3" type="subTitle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4" type="subTitle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"/>
          <p:cNvSpPr/>
          <p:nvPr/>
        </p:nvSpPr>
        <p:spPr>
          <a:xfrm flipH="1" rot="10800000">
            <a:off x="6276637" y="4026301"/>
            <a:ext cx="3007352" cy="1244123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6885137" y="4472397"/>
            <a:ext cx="2457436" cy="930503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2" name="Google Shape;82;p6"/>
          <p:cNvSpPr/>
          <p:nvPr/>
        </p:nvSpPr>
        <p:spPr>
          <a:xfrm>
            <a:off x="6082076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>
            <a:off x="6965676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"/>
          <p:cNvSpPr/>
          <p:nvPr/>
        </p:nvSpPr>
        <p:spPr>
          <a:xfrm flipH="1" rot="10484947">
            <a:off x="799938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6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6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/>
          <p:nvPr>
            <p:ph type="title"/>
          </p:nvPr>
        </p:nvSpPr>
        <p:spPr>
          <a:xfrm>
            <a:off x="4789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7"/>
          <p:cNvSpPr txBox="1"/>
          <p:nvPr>
            <p:ph idx="1" type="subTitle"/>
          </p:nvPr>
        </p:nvSpPr>
        <p:spPr>
          <a:xfrm>
            <a:off x="479050" y="27571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 rot="-10667561">
            <a:off x="305871" y="4396335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/>
          <p:cNvSpPr/>
          <p:nvPr/>
        </p:nvSpPr>
        <p:spPr>
          <a:xfrm rot="10800000">
            <a:off x="402459" y="4303597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-272112" y="4159112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7"/>
          <p:cNvSpPr/>
          <p:nvPr/>
        </p:nvSpPr>
        <p:spPr>
          <a:xfrm flipH="1" rot="-132439">
            <a:off x="305871" y="-3991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7"/>
          <p:cNvSpPr/>
          <p:nvPr/>
        </p:nvSpPr>
        <p:spPr>
          <a:xfrm flipH="1">
            <a:off x="402459" y="-132676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7"/>
          <p:cNvSpPr/>
          <p:nvPr/>
        </p:nvSpPr>
        <p:spPr>
          <a:xfrm flipH="1" rot="10800000">
            <a:off x="-272112" y="-1087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7"/>
          <p:cNvSpPr/>
          <p:nvPr/>
        </p:nvSpPr>
        <p:spPr>
          <a:xfrm flipH="1" rot="10800000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7"/>
          <p:cNvSpPr/>
          <p:nvPr/>
        </p:nvSpPr>
        <p:spPr>
          <a:xfrm flipH="1" rot="10800000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7"/>
          <p:cNvSpPr/>
          <p:nvPr/>
        </p:nvSpPr>
        <p:spPr>
          <a:xfrm flipH="1" rot="10800000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7"/>
          <p:cNvSpPr/>
          <p:nvPr/>
        </p:nvSpPr>
        <p:spPr>
          <a:xfrm flipH="1" rot="10800000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/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8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8"/>
          <p:cNvSpPr/>
          <p:nvPr/>
        </p:nvSpPr>
        <p:spPr>
          <a:xfrm rot="-5400147">
            <a:off x="232464" y="-691625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8"/>
          <p:cNvSpPr/>
          <p:nvPr/>
        </p:nvSpPr>
        <p:spPr>
          <a:xfrm flipH="1">
            <a:off x="68351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3173616" y="24472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"/>
          <p:cNvSpPr/>
          <p:nvPr/>
        </p:nvSpPr>
        <p:spPr>
          <a:xfrm flipH="1">
            <a:off x="6566441" y="273550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8"/>
          <p:cNvSpPr/>
          <p:nvPr/>
        </p:nvSpPr>
        <p:spPr>
          <a:xfrm flipH="1" rot="10800000">
            <a:off x="2631095" y="4430364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6302893" y="4618767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8"/>
          <p:cNvSpPr/>
          <p:nvPr/>
        </p:nvSpPr>
        <p:spPr>
          <a:xfrm rot="5399853">
            <a:off x="7457460" y="3823444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"/>
          <p:cNvSpPr/>
          <p:nvPr/>
        </p:nvSpPr>
        <p:spPr>
          <a:xfrm flipH="1" rot="10800000">
            <a:off x="8312846" y="452006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"/>
          <p:cNvSpPr/>
          <p:nvPr/>
        </p:nvSpPr>
        <p:spPr>
          <a:xfrm flipH="1" rot="10800000">
            <a:off x="6455196" y="43956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8"/>
          <p:cNvSpPr/>
          <p:nvPr/>
        </p:nvSpPr>
        <p:spPr>
          <a:xfrm flipH="1" rot="10800000">
            <a:off x="5822746" y="4882242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 flipH="1" rot="10800000">
            <a:off x="8749921" y="42321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 flipH="1" rot="10800000">
            <a:off x="2364821" y="4788617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 flipH="1">
            <a:off x="181341" y="8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/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9"/>
          <p:cNvSpPr txBox="1"/>
          <p:nvPr>
            <p:ph idx="1" type="subTitle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9"/>
          <p:cNvSpPr/>
          <p:nvPr/>
        </p:nvSpPr>
        <p:spPr>
          <a:xfrm flipH="1" rot="10800000">
            <a:off x="5365175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 flipH="1" rot="10800000">
            <a:off x="4874550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21274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 flipH="1">
            <a:off x="-260192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 flipH="1">
            <a:off x="158481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 flipH="1" rot="10800000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 flipH="1" rot="10800000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 flipH="1" rot="10800000">
            <a:off x="-332175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 flipH="1" rot="10800000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"/>
          <p:cNvSpPr/>
          <p:nvPr/>
        </p:nvSpPr>
        <p:spPr>
          <a:xfrm flipH="1" rot="10800000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/>
          <p:nvPr>
            <p:ph idx="1" type="body"/>
          </p:nvPr>
        </p:nvSpPr>
        <p:spPr>
          <a:xfrm>
            <a:off x="540000" y="540000"/>
            <a:ext cx="3590400" cy="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/>
        </p:txBody>
      </p:sp>
      <p:sp>
        <p:nvSpPr>
          <p:cNvPr id="142" name="Google Shape;142;p10"/>
          <p:cNvSpPr/>
          <p:nvPr/>
        </p:nvSpPr>
        <p:spPr>
          <a:xfrm flipH="1">
            <a:off x="3426309" y="3056502"/>
            <a:ext cx="5986869" cy="212719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"/>
          <p:cNvSpPr/>
          <p:nvPr/>
        </p:nvSpPr>
        <p:spPr>
          <a:xfrm flipH="1" rot="10800000">
            <a:off x="5737690" y="3381530"/>
            <a:ext cx="3675485" cy="189381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"/>
          <p:cNvSpPr/>
          <p:nvPr/>
        </p:nvSpPr>
        <p:spPr>
          <a:xfrm rot="315040">
            <a:off x="7305814" y="4459737"/>
            <a:ext cx="2114446" cy="9970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0"/>
          <p:cNvSpPr/>
          <p:nvPr/>
        </p:nvSpPr>
        <p:spPr>
          <a:xfrm flipH="1">
            <a:off x="5699552" y="47843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"/>
          <p:cNvSpPr/>
          <p:nvPr/>
        </p:nvSpPr>
        <p:spPr>
          <a:xfrm flipH="1">
            <a:off x="8043764" y="3943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"/>
          <p:cNvSpPr/>
          <p:nvPr/>
        </p:nvSpPr>
        <p:spPr>
          <a:xfrm flipH="1">
            <a:off x="8476477" y="34271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"/>
          <p:cNvSpPr/>
          <p:nvPr/>
        </p:nvSpPr>
        <p:spPr>
          <a:xfrm flipH="1">
            <a:off x="7442277" y="35570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15.png"/><Relationship Id="rId5" Type="http://schemas.openxmlformats.org/officeDocument/2006/relationships/image" Target="../media/image36.png"/><Relationship Id="rId6" Type="http://schemas.openxmlformats.org/officeDocument/2006/relationships/image" Target="../media/image20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21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4.png"/><Relationship Id="rId7" Type="http://schemas.openxmlformats.org/officeDocument/2006/relationships/image" Target="../media/image33.png"/><Relationship Id="rId8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8.jp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28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8"/>
          <p:cNvSpPr txBox="1"/>
          <p:nvPr>
            <p:ph type="ctrTitle"/>
          </p:nvPr>
        </p:nvSpPr>
        <p:spPr>
          <a:xfrm>
            <a:off x="678450" y="194000"/>
            <a:ext cx="7787100" cy="20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SOSGAS</a:t>
            </a:r>
            <a:endParaRPr/>
          </a:p>
        </p:txBody>
      </p:sp>
      <p:sp>
        <p:nvSpPr>
          <p:cNvPr id="459" name="Google Shape;459;p28"/>
          <p:cNvSpPr txBox="1"/>
          <p:nvPr/>
        </p:nvSpPr>
        <p:spPr>
          <a:xfrm>
            <a:off x="1395900" y="1467600"/>
            <a:ext cx="63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Proyecto de Integración Profesional Intermedio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0" name="Google Shape;460;p28"/>
          <p:cNvPicPr preferRelativeResize="0"/>
          <p:nvPr/>
        </p:nvPicPr>
        <p:blipFill rotWithShape="1">
          <a:blip r:embed="rId3">
            <a:alphaModFix/>
          </a:blip>
          <a:srcRect b="31438" l="18274" r="17334" t="31412"/>
          <a:stretch/>
        </p:blipFill>
        <p:spPr>
          <a:xfrm>
            <a:off x="2828825" y="1791600"/>
            <a:ext cx="3281019" cy="18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9974" y="4575500"/>
            <a:ext cx="1163026" cy="39252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8"/>
          <p:cNvSpPr txBox="1"/>
          <p:nvPr/>
        </p:nvSpPr>
        <p:spPr>
          <a:xfrm>
            <a:off x="4581750" y="37607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Edwin Andrés Calvo Rincón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Isabella Ceballos Sánchez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Jennifer Lopez Grajales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Juan José Restrepo Rosero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Santiago Hurtado Bustos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28"/>
          <p:cNvSpPr txBox="1"/>
          <p:nvPr/>
        </p:nvSpPr>
        <p:spPr>
          <a:xfrm>
            <a:off x="4581750" y="34833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Integrantes:</a:t>
            </a:r>
            <a:r>
              <a:rPr lang="en"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7"/>
          <p:cNvSpPr txBox="1"/>
          <p:nvPr>
            <p:ph type="title"/>
          </p:nvPr>
        </p:nvSpPr>
        <p:spPr>
          <a:xfrm>
            <a:off x="1826425" y="309250"/>
            <a:ext cx="517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Visualización de los datos</a:t>
            </a:r>
            <a:endParaRPr/>
          </a:p>
        </p:txBody>
      </p:sp>
      <p:sp>
        <p:nvSpPr>
          <p:cNvPr id="575" name="Google Shape;575;p37"/>
          <p:cNvSpPr txBox="1"/>
          <p:nvPr/>
        </p:nvSpPr>
        <p:spPr>
          <a:xfrm flipH="1">
            <a:off x="1127450" y="1548400"/>
            <a:ext cx="2986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rPr>
              <a:t>Consideraciones</a:t>
            </a:r>
            <a:endParaRPr b="1" sz="2700">
              <a:solidFill>
                <a:schemeClr val="accent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76" name="Google Shape;576;p37"/>
          <p:cNvSpPr txBox="1"/>
          <p:nvPr/>
        </p:nvSpPr>
        <p:spPr>
          <a:xfrm flipH="1">
            <a:off x="1256025" y="1987250"/>
            <a:ext cx="3458100" cy="22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Hogar de 6 personas.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Tiempo de cocción.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Tipo de llama.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Cilindro de 18 kilogramos.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Tiempo de ausencia de GLP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77" name="Google Shape;577;p37"/>
          <p:cNvGrpSpPr/>
          <p:nvPr/>
        </p:nvGrpSpPr>
        <p:grpSpPr>
          <a:xfrm>
            <a:off x="5030100" y="1663875"/>
            <a:ext cx="2974675" cy="2411500"/>
            <a:chOff x="4406950" y="1526950"/>
            <a:chExt cx="2974675" cy="2411500"/>
          </a:xfrm>
        </p:grpSpPr>
        <p:pic>
          <p:nvPicPr>
            <p:cNvPr id="578" name="Google Shape;578;p37"/>
            <p:cNvPicPr preferRelativeResize="0"/>
            <p:nvPr/>
          </p:nvPicPr>
          <p:blipFill>
            <a:blip r:embed="rId3">
              <a:alphaModFix amt="82000"/>
            </a:blip>
            <a:stretch>
              <a:fillRect/>
            </a:stretch>
          </p:blipFill>
          <p:spPr>
            <a:xfrm>
              <a:off x="4406950" y="1526950"/>
              <a:ext cx="1487400" cy="12219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579" name="Google Shape;57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94350" y="1526950"/>
              <a:ext cx="1487275" cy="1184675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580" name="Google Shape;580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07075" y="2753750"/>
              <a:ext cx="1487400" cy="11847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581" name="Google Shape;581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94350" y="2739300"/>
              <a:ext cx="1487275" cy="119915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582" name="Google Shape;58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9974" y="4575500"/>
            <a:ext cx="1163026" cy="3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7"/>
          <p:cNvPicPr preferRelativeResize="0"/>
          <p:nvPr/>
        </p:nvPicPr>
        <p:blipFill rotWithShape="1">
          <a:blip r:embed="rId8">
            <a:alphaModFix/>
          </a:blip>
          <a:srcRect b="28331" l="15078" r="14755" t="28546"/>
          <a:stretch/>
        </p:blipFill>
        <p:spPr>
          <a:xfrm>
            <a:off x="0" y="24850"/>
            <a:ext cx="1289250" cy="7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8"/>
          <p:cNvSpPr txBox="1"/>
          <p:nvPr>
            <p:ph type="title"/>
          </p:nvPr>
        </p:nvSpPr>
        <p:spPr>
          <a:xfrm>
            <a:off x="1754125" y="444975"/>
            <a:ext cx="517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Visualización de los datos</a:t>
            </a:r>
            <a:endParaRPr/>
          </a:p>
        </p:txBody>
      </p:sp>
      <p:sp>
        <p:nvSpPr>
          <p:cNvPr id="589" name="Google Shape;589;p38"/>
          <p:cNvSpPr txBox="1"/>
          <p:nvPr/>
        </p:nvSpPr>
        <p:spPr>
          <a:xfrm flipH="1">
            <a:off x="1357924" y="1430300"/>
            <a:ext cx="1959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rPr>
              <a:t>Opción 1</a:t>
            </a:r>
            <a:endParaRPr b="1" sz="2700">
              <a:solidFill>
                <a:schemeClr val="accent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90" name="Google Shape;590;p38"/>
          <p:cNvSpPr txBox="1"/>
          <p:nvPr/>
        </p:nvSpPr>
        <p:spPr>
          <a:xfrm flipH="1">
            <a:off x="1509125" y="1890625"/>
            <a:ext cx="16539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División en tres parte.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1" name="Google Shape;5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325" y="3123670"/>
            <a:ext cx="1959900" cy="14700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592" name="Google Shape;592;p38"/>
          <p:cNvSpPr txBox="1"/>
          <p:nvPr/>
        </p:nvSpPr>
        <p:spPr>
          <a:xfrm flipH="1">
            <a:off x="5620049" y="1430288"/>
            <a:ext cx="1959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rPr>
              <a:t>Opción 2</a:t>
            </a:r>
            <a:endParaRPr b="1" sz="2700">
              <a:solidFill>
                <a:schemeClr val="accent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93" name="Google Shape;593;p38"/>
          <p:cNvSpPr txBox="1"/>
          <p:nvPr/>
        </p:nvSpPr>
        <p:spPr>
          <a:xfrm flipH="1">
            <a:off x="5899575" y="1890625"/>
            <a:ext cx="15492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División en dos partes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4" name="Google Shape;594;p38"/>
          <p:cNvSpPr txBox="1"/>
          <p:nvPr/>
        </p:nvSpPr>
        <p:spPr>
          <a:xfrm flipH="1">
            <a:off x="150174" y="2490850"/>
            <a:ext cx="19599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Mismo 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porcentaje a cada capa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" name="Google Shape;595;p38"/>
          <p:cNvSpPr txBox="1"/>
          <p:nvPr/>
        </p:nvSpPr>
        <p:spPr>
          <a:xfrm flipH="1">
            <a:off x="2567274" y="2505075"/>
            <a:ext cx="19599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Tres indicadores visuales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96" name="Google Shape;596;p38"/>
          <p:cNvCxnSpPr>
            <a:stCxn id="590" idx="3"/>
            <a:endCxn id="594" idx="0"/>
          </p:cNvCxnSpPr>
          <p:nvPr/>
        </p:nvCxnSpPr>
        <p:spPr>
          <a:xfrm flipH="1">
            <a:off x="1130225" y="2199925"/>
            <a:ext cx="378900" cy="2910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38"/>
          <p:cNvCxnSpPr>
            <a:stCxn id="590" idx="1"/>
            <a:endCxn id="595" idx="0"/>
          </p:cNvCxnSpPr>
          <p:nvPr/>
        </p:nvCxnSpPr>
        <p:spPr>
          <a:xfrm>
            <a:off x="3163025" y="2199925"/>
            <a:ext cx="384300" cy="3051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8" name="Google Shape;598;p38"/>
          <p:cNvSpPr txBox="1"/>
          <p:nvPr/>
        </p:nvSpPr>
        <p:spPr>
          <a:xfrm flipH="1">
            <a:off x="4755774" y="2612550"/>
            <a:ext cx="19599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Diferente porcentaje a cada capa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" name="Google Shape;599;p38"/>
          <p:cNvSpPr txBox="1"/>
          <p:nvPr/>
        </p:nvSpPr>
        <p:spPr>
          <a:xfrm flipH="1">
            <a:off x="6818849" y="2657475"/>
            <a:ext cx="19599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Un único indicador visual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00" name="Google Shape;600;p38"/>
          <p:cNvCxnSpPr>
            <a:stCxn id="593" idx="3"/>
            <a:endCxn id="598" idx="0"/>
          </p:cNvCxnSpPr>
          <p:nvPr/>
        </p:nvCxnSpPr>
        <p:spPr>
          <a:xfrm flipH="1">
            <a:off x="5735775" y="2199925"/>
            <a:ext cx="163800" cy="4125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1" name="Google Shape;601;p38"/>
          <p:cNvCxnSpPr>
            <a:stCxn id="593" idx="1"/>
            <a:endCxn id="599" idx="0"/>
          </p:cNvCxnSpPr>
          <p:nvPr/>
        </p:nvCxnSpPr>
        <p:spPr>
          <a:xfrm>
            <a:off x="7448775" y="2199925"/>
            <a:ext cx="350100" cy="4575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2" name="Google Shape;602;p38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5899575" y="3231150"/>
            <a:ext cx="1618339" cy="16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9974" y="4575500"/>
            <a:ext cx="1163026" cy="3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8"/>
          <p:cNvPicPr preferRelativeResize="0"/>
          <p:nvPr/>
        </p:nvPicPr>
        <p:blipFill rotWithShape="1">
          <a:blip r:embed="rId6">
            <a:alphaModFix/>
          </a:blip>
          <a:srcRect b="28331" l="15078" r="14755" t="28546"/>
          <a:stretch/>
        </p:blipFill>
        <p:spPr>
          <a:xfrm>
            <a:off x="0" y="24850"/>
            <a:ext cx="1289250" cy="7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9"/>
          <p:cNvSpPr txBox="1"/>
          <p:nvPr>
            <p:ph type="title"/>
          </p:nvPr>
        </p:nvSpPr>
        <p:spPr>
          <a:xfrm>
            <a:off x="1837150" y="418375"/>
            <a:ext cx="517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Calibración del sistema</a:t>
            </a:r>
            <a:endParaRPr/>
          </a:p>
        </p:txBody>
      </p:sp>
      <p:sp>
        <p:nvSpPr>
          <p:cNvPr id="610" name="Google Shape;610;p39"/>
          <p:cNvSpPr txBox="1"/>
          <p:nvPr/>
        </p:nvSpPr>
        <p:spPr>
          <a:xfrm flipH="1">
            <a:off x="362526" y="1224925"/>
            <a:ext cx="372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rPr>
              <a:t>Lecturas Precisas</a:t>
            </a:r>
            <a:endParaRPr b="1" sz="2300">
              <a:solidFill>
                <a:schemeClr val="accent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11" name="Google Shape;611;p39"/>
          <p:cNvSpPr txBox="1"/>
          <p:nvPr/>
        </p:nvSpPr>
        <p:spPr>
          <a:xfrm flipH="1">
            <a:off x="365500" y="2026713"/>
            <a:ext cx="40692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rPr>
              <a:t>Pérdida de la configuración</a:t>
            </a:r>
            <a:endParaRPr b="1" sz="2300">
              <a:solidFill>
                <a:schemeClr val="accent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12" name="Google Shape;612;p39"/>
          <p:cNvSpPr txBox="1"/>
          <p:nvPr/>
        </p:nvSpPr>
        <p:spPr>
          <a:xfrm flipH="1">
            <a:off x="537101" y="1635650"/>
            <a:ext cx="37260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Correcta medición del nivel de llenado del cilindro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3" name="Google Shape;6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1024" y="1775675"/>
            <a:ext cx="214312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9"/>
          <p:cNvSpPr txBox="1"/>
          <p:nvPr/>
        </p:nvSpPr>
        <p:spPr>
          <a:xfrm flipH="1">
            <a:off x="604251" y="2724213"/>
            <a:ext cx="37260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Volver a calibrar el dispositivo a través de programación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5" name="Google Shape;6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111" y="1581913"/>
            <a:ext cx="3920925" cy="22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3496" y="1722863"/>
            <a:ext cx="3238200" cy="223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17" name="Google Shape;617;p39"/>
          <p:cNvSpPr txBox="1"/>
          <p:nvPr/>
        </p:nvSpPr>
        <p:spPr>
          <a:xfrm flipH="1">
            <a:off x="362514" y="3350388"/>
            <a:ext cx="372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rPr>
              <a:t>Memoria EEPROM</a:t>
            </a:r>
            <a:endParaRPr b="1" sz="2300">
              <a:solidFill>
                <a:schemeClr val="accent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18" name="Google Shape;618;p39"/>
          <p:cNvSpPr txBox="1"/>
          <p:nvPr/>
        </p:nvSpPr>
        <p:spPr>
          <a:xfrm flipH="1">
            <a:off x="537089" y="3812788"/>
            <a:ext cx="37260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 volátil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Guarda la calibración configurada inicialmente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9" name="Google Shape;61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9974" y="4575500"/>
            <a:ext cx="1163026" cy="3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9"/>
          <p:cNvPicPr preferRelativeResize="0"/>
          <p:nvPr/>
        </p:nvPicPr>
        <p:blipFill rotWithShape="1">
          <a:blip r:embed="rId7">
            <a:alphaModFix/>
          </a:blip>
          <a:srcRect b="28331" l="15078" r="14755" t="28546"/>
          <a:stretch/>
        </p:blipFill>
        <p:spPr>
          <a:xfrm>
            <a:off x="0" y="24850"/>
            <a:ext cx="1289250" cy="7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0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comunicación</a:t>
            </a:r>
            <a:endParaRPr/>
          </a:p>
        </p:txBody>
      </p:sp>
      <p:sp>
        <p:nvSpPr>
          <p:cNvPr id="626" name="Google Shape;626;p40"/>
          <p:cNvSpPr txBox="1"/>
          <p:nvPr/>
        </p:nvSpPr>
        <p:spPr>
          <a:xfrm>
            <a:off x="5023750" y="2951125"/>
            <a:ext cx="3881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Hogares con acceso a internet</a:t>
            </a:r>
            <a:endParaRPr b="1" sz="23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27" name="Google Shape;627;p40"/>
          <p:cNvSpPr txBox="1"/>
          <p:nvPr/>
        </p:nvSpPr>
        <p:spPr>
          <a:xfrm>
            <a:off x="5011250" y="1802350"/>
            <a:ext cx="410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Cobertura del servicio de Norgas en Colombia</a:t>
            </a:r>
            <a:endParaRPr b="1" sz="23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28" name="Google Shape;628;p40"/>
          <p:cNvSpPr txBox="1"/>
          <p:nvPr/>
        </p:nvSpPr>
        <p:spPr>
          <a:xfrm>
            <a:off x="3702474" y="1910188"/>
            <a:ext cx="1228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rPr>
              <a:t>+81</a:t>
            </a:r>
            <a:r>
              <a:rPr b="1" lang="en" sz="27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rPr>
              <a:t>%</a:t>
            </a:r>
            <a:endParaRPr b="1" sz="2700">
              <a:solidFill>
                <a:schemeClr val="accent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29" name="Google Shape;629;p40"/>
          <p:cNvSpPr txBox="1"/>
          <p:nvPr/>
        </p:nvSpPr>
        <p:spPr>
          <a:xfrm>
            <a:off x="3702474" y="2951125"/>
            <a:ext cx="1228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rPr>
              <a:t>56%</a:t>
            </a:r>
            <a:endParaRPr b="1" sz="2700">
              <a:solidFill>
                <a:schemeClr val="accent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30" name="Google Shape;630;p40"/>
          <p:cNvSpPr txBox="1"/>
          <p:nvPr/>
        </p:nvSpPr>
        <p:spPr>
          <a:xfrm>
            <a:off x="4979300" y="4051325"/>
            <a:ext cx="3827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Conectividad en zonas rurales</a:t>
            </a:r>
            <a:endParaRPr b="1" sz="23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31" name="Google Shape;631;p40"/>
          <p:cNvSpPr/>
          <p:nvPr/>
        </p:nvSpPr>
        <p:spPr>
          <a:xfrm>
            <a:off x="1290950" y="1981438"/>
            <a:ext cx="2513100" cy="214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0"/>
          <p:cNvSpPr/>
          <p:nvPr/>
        </p:nvSpPr>
        <p:spPr>
          <a:xfrm>
            <a:off x="1290950" y="3022388"/>
            <a:ext cx="2513100" cy="214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0"/>
          <p:cNvSpPr/>
          <p:nvPr/>
        </p:nvSpPr>
        <p:spPr>
          <a:xfrm>
            <a:off x="1290950" y="1981450"/>
            <a:ext cx="2206800" cy="214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0"/>
          <p:cNvSpPr/>
          <p:nvPr/>
        </p:nvSpPr>
        <p:spPr>
          <a:xfrm>
            <a:off x="1290950" y="3022400"/>
            <a:ext cx="1473000" cy="214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5" name="Google Shape;6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98" y="2886951"/>
            <a:ext cx="818857" cy="4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40"/>
          <p:cNvSpPr txBox="1"/>
          <p:nvPr/>
        </p:nvSpPr>
        <p:spPr>
          <a:xfrm>
            <a:off x="3827599" y="4051325"/>
            <a:ext cx="1228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rPr>
              <a:t>23</a:t>
            </a:r>
            <a:r>
              <a:rPr b="1" lang="en" sz="270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rPr>
              <a:t>%</a:t>
            </a:r>
            <a:endParaRPr b="1" sz="2700">
              <a:solidFill>
                <a:schemeClr val="accent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37" name="Google Shape;637;p40"/>
          <p:cNvSpPr/>
          <p:nvPr/>
        </p:nvSpPr>
        <p:spPr>
          <a:xfrm>
            <a:off x="1416075" y="4122588"/>
            <a:ext cx="2513100" cy="214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0"/>
          <p:cNvSpPr/>
          <p:nvPr/>
        </p:nvSpPr>
        <p:spPr>
          <a:xfrm>
            <a:off x="1322625" y="4122600"/>
            <a:ext cx="818700" cy="214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9" name="Google Shape;639;p40"/>
          <p:cNvPicPr preferRelativeResize="0"/>
          <p:nvPr/>
        </p:nvPicPr>
        <p:blipFill rotWithShape="1">
          <a:blip r:embed="rId4">
            <a:alphaModFix/>
          </a:blip>
          <a:srcRect b="0" l="25738" r="0" t="0"/>
          <a:stretch/>
        </p:blipFill>
        <p:spPr>
          <a:xfrm>
            <a:off x="284050" y="1710475"/>
            <a:ext cx="926100" cy="76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0" name="Google Shape;64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2124" y="4665125"/>
            <a:ext cx="1163026" cy="3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0"/>
          <p:cNvPicPr preferRelativeResize="0"/>
          <p:nvPr/>
        </p:nvPicPr>
        <p:blipFill rotWithShape="1">
          <a:blip r:embed="rId6">
            <a:alphaModFix/>
          </a:blip>
          <a:srcRect b="28331" l="15078" r="14755" t="28546"/>
          <a:stretch/>
        </p:blipFill>
        <p:spPr>
          <a:xfrm>
            <a:off x="0" y="24850"/>
            <a:ext cx="1289250" cy="7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750" y="3879269"/>
            <a:ext cx="818700" cy="70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3" name="Google Shape;643;p40"/>
          <p:cNvSpPr txBox="1"/>
          <p:nvPr/>
        </p:nvSpPr>
        <p:spPr>
          <a:xfrm flipH="1">
            <a:off x="3033025" y="1088375"/>
            <a:ext cx="2986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rPr>
              <a:t>Consideraciones</a:t>
            </a:r>
            <a:endParaRPr b="1" sz="2700">
              <a:solidFill>
                <a:schemeClr val="accent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1"/>
          <p:cNvSpPr/>
          <p:nvPr/>
        </p:nvSpPr>
        <p:spPr>
          <a:xfrm>
            <a:off x="3126013" y="1435425"/>
            <a:ext cx="2847300" cy="2847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comunicación</a:t>
            </a:r>
            <a:endParaRPr/>
          </a:p>
        </p:txBody>
      </p:sp>
      <p:sp>
        <p:nvSpPr>
          <p:cNvPr id="650" name="Google Shape;650;p41"/>
          <p:cNvSpPr txBox="1"/>
          <p:nvPr/>
        </p:nvSpPr>
        <p:spPr>
          <a:xfrm flipH="1">
            <a:off x="5819729" y="1383063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Datos del mensaje</a:t>
            </a:r>
            <a:endParaRPr b="1" sz="27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51" name="Google Shape;651;p41"/>
          <p:cNvSpPr txBox="1"/>
          <p:nvPr/>
        </p:nvSpPr>
        <p:spPr>
          <a:xfrm flipH="1">
            <a:off x="6259825" y="2024000"/>
            <a:ext cx="216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ID del sistema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ID del usuario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Nivel de GLP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2" name="Google Shape;652;p41"/>
          <p:cNvSpPr txBox="1"/>
          <p:nvPr/>
        </p:nvSpPr>
        <p:spPr>
          <a:xfrm flipH="1">
            <a:off x="5819579" y="3308950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Frecuencia de envío</a:t>
            </a:r>
            <a:endParaRPr b="1" sz="27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53" name="Google Shape;653;p41"/>
          <p:cNvSpPr txBox="1"/>
          <p:nvPr/>
        </p:nvSpPr>
        <p:spPr>
          <a:xfrm flipH="1">
            <a:off x="6237525" y="3929875"/>
            <a:ext cx="21669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Cada 24 horas para conocer el consumo diario promedio.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4" name="Google Shape;654;p41"/>
          <p:cNvSpPr txBox="1"/>
          <p:nvPr/>
        </p:nvSpPr>
        <p:spPr>
          <a:xfrm>
            <a:off x="1135022" y="1383063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Tecnología 2G</a:t>
            </a:r>
            <a:endParaRPr b="1" sz="27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55" name="Google Shape;655;p41"/>
          <p:cNvSpPr txBox="1"/>
          <p:nvPr/>
        </p:nvSpPr>
        <p:spPr>
          <a:xfrm>
            <a:off x="1112719" y="2024000"/>
            <a:ext cx="172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Mejora la compatibilidad y cobertura.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6" name="Google Shape;656;p41"/>
          <p:cNvSpPr txBox="1"/>
          <p:nvPr/>
        </p:nvSpPr>
        <p:spPr>
          <a:xfrm>
            <a:off x="1135022" y="3308950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Envío por SMS</a:t>
            </a:r>
            <a:endParaRPr b="1" sz="27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57" name="Google Shape;657;p41"/>
          <p:cNvSpPr txBox="1"/>
          <p:nvPr/>
        </p:nvSpPr>
        <p:spPr>
          <a:xfrm>
            <a:off x="1135025" y="3929875"/>
            <a:ext cx="1726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Mayor conectividad y disminución de costos.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8" name="Google Shape;658;p41"/>
          <p:cNvSpPr txBox="1"/>
          <p:nvPr/>
        </p:nvSpPr>
        <p:spPr>
          <a:xfrm>
            <a:off x="337926" y="1383150"/>
            <a:ext cx="664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01</a:t>
            </a:r>
            <a:endParaRPr b="1" sz="3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59" name="Google Shape;659;p41"/>
          <p:cNvSpPr txBox="1"/>
          <p:nvPr/>
        </p:nvSpPr>
        <p:spPr>
          <a:xfrm>
            <a:off x="326675" y="3232750"/>
            <a:ext cx="7341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02</a:t>
            </a:r>
            <a:endParaRPr b="1" sz="3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60" name="Google Shape;660;p41"/>
          <p:cNvSpPr txBox="1"/>
          <p:nvPr/>
        </p:nvSpPr>
        <p:spPr>
          <a:xfrm flipH="1">
            <a:off x="7988600" y="1383150"/>
            <a:ext cx="1081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03</a:t>
            </a:r>
            <a:endParaRPr b="1" sz="3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61" name="Google Shape;661;p41"/>
          <p:cNvSpPr txBox="1"/>
          <p:nvPr/>
        </p:nvSpPr>
        <p:spPr>
          <a:xfrm flipH="1">
            <a:off x="8038575" y="3308950"/>
            <a:ext cx="1081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04</a:t>
            </a:r>
            <a:endParaRPr b="1" sz="3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62" name="Google Shape;662;p41"/>
          <p:cNvSpPr/>
          <p:nvPr/>
        </p:nvSpPr>
        <p:spPr>
          <a:xfrm>
            <a:off x="3799338" y="2097575"/>
            <a:ext cx="1522800" cy="1522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1"/>
          <p:cNvSpPr/>
          <p:nvPr/>
        </p:nvSpPr>
        <p:spPr>
          <a:xfrm>
            <a:off x="3032125" y="1435425"/>
            <a:ext cx="1006200" cy="100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1"/>
          <p:cNvSpPr/>
          <p:nvPr/>
        </p:nvSpPr>
        <p:spPr>
          <a:xfrm>
            <a:off x="5083300" y="1435425"/>
            <a:ext cx="1006200" cy="100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1"/>
          <p:cNvSpPr/>
          <p:nvPr/>
        </p:nvSpPr>
        <p:spPr>
          <a:xfrm>
            <a:off x="3032125" y="3321100"/>
            <a:ext cx="1006200" cy="100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1"/>
          <p:cNvSpPr/>
          <p:nvPr/>
        </p:nvSpPr>
        <p:spPr>
          <a:xfrm>
            <a:off x="5083300" y="3321100"/>
            <a:ext cx="1006200" cy="100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7" name="Google Shape;667;p41"/>
          <p:cNvGrpSpPr/>
          <p:nvPr/>
        </p:nvGrpSpPr>
        <p:grpSpPr>
          <a:xfrm>
            <a:off x="5253870" y="1652176"/>
            <a:ext cx="664812" cy="572710"/>
            <a:chOff x="-35123050" y="3561225"/>
            <a:chExt cx="292225" cy="291100"/>
          </a:xfrm>
        </p:grpSpPr>
        <p:sp>
          <p:nvSpPr>
            <p:cNvPr id="668" name="Google Shape;668;p41"/>
            <p:cNvSpPr/>
            <p:nvPr/>
          </p:nvSpPr>
          <p:spPr>
            <a:xfrm>
              <a:off x="-35123050" y="3629750"/>
              <a:ext cx="205575" cy="222575"/>
            </a:xfrm>
            <a:custGeom>
              <a:rect b="b" l="l" r="r" t="t"/>
              <a:pathLst>
                <a:path extrusionOk="0" h="8903" w="8223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-35053750" y="3561225"/>
              <a:ext cx="222925" cy="221825"/>
            </a:xfrm>
            <a:custGeom>
              <a:rect b="b" l="l" r="r" t="t"/>
              <a:pathLst>
                <a:path extrusionOk="0" h="8873" w="8917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" name="Google Shape;670;p41"/>
          <p:cNvGrpSpPr/>
          <p:nvPr/>
        </p:nvGrpSpPr>
        <p:grpSpPr>
          <a:xfrm>
            <a:off x="3276578" y="3537844"/>
            <a:ext cx="517295" cy="572699"/>
            <a:chOff x="-34003850" y="3227275"/>
            <a:chExt cx="291450" cy="291450"/>
          </a:xfrm>
        </p:grpSpPr>
        <p:sp>
          <p:nvSpPr>
            <p:cNvPr id="671" name="Google Shape;671;p41"/>
            <p:cNvSpPr/>
            <p:nvPr/>
          </p:nvSpPr>
          <p:spPr>
            <a:xfrm>
              <a:off x="-33852625" y="3313925"/>
              <a:ext cx="128425" cy="49625"/>
            </a:xfrm>
            <a:custGeom>
              <a:rect b="b" l="l" r="r" t="t"/>
              <a:pathLst>
                <a:path extrusionOk="0" h="1985" w="5137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-33866000" y="3328875"/>
              <a:ext cx="153600" cy="103200"/>
            </a:xfrm>
            <a:custGeom>
              <a:rect b="b" l="l" r="r" t="t"/>
              <a:pathLst>
                <a:path extrusionOk="0" h="4128" w="6144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-34003850" y="3279250"/>
              <a:ext cx="189050" cy="188275"/>
            </a:xfrm>
            <a:custGeom>
              <a:rect b="b" l="l" r="r" t="t"/>
              <a:pathLst>
                <a:path extrusionOk="0" h="7531" w="7562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-34003850" y="3227275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-34003850" y="3484050"/>
              <a:ext cx="189050" cy="34675"/>
            </a:xfrm>
            <a:custGeom>
              <a:rect b="b" l="l" r="r" t="t"/>
              <a:pathLst>
                <a:path extrusionOk="0" h="1387" w="7562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41"/>
          <p:cNvGrpSpPr/>
          <p:nvPr/>
        </p:nvGrpSpPr>
        <p:grpSpPr>
          <a:xfrm>
            <a:off x="5253988" y="3508109"/>
            <a:ext cx="664822" cy="632203"/>
            <a:chOff x="3271200" y="1435075"/>
            <a:chExt cx="481825" cy="481825"/>
          </a:xfrm>
        </p:grpSpPr>
        <p:sp>
          <p:nvSpPr>
            <p:cNvPr id="677" name="Google Shape;677;p41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679" name="Google Shape;6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050" y="1435426"/>
            <a:ext cx="766350" cy="10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9974" y="4575500"/>
            <a:ext cx="1163026" cy="3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1"/>
          <p:cNvPicPr preferRelativeResize="0"/>
          <p:nvPr/>
        </p:nvPicPr>
        <p:blipFill rotWithShape="1">
          <a:blip r:embed="rId5">
            <a:alphaModFix/>
          </a:blip>
          <a:srcRect b="28331" l="15078" r="14755" t="28546"/>
          <a:stretch/>
        </p:blipFill>
        <p:spPr>
          <a:xfrm>
            <a:off x="0" y="24850"/>
            <a:ext cx="1289250" cy="7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8900" y="2492674"/>
            <a:ext cx="1006200" cy="7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Exclusividad del sistema</a:t>
            </a:r>
            <a:endParaRPr/>
          </a:p>
        </p:txBody>
      </p:sp>
      <p:sp>
        <p:nvSpPr>
          <p:cNvPr id="688" name="Google Shape;688;p42"/>
          <p:cNvSpPr txBox="1"/>
          <p:nvPr>
            <p:ph idx="1" type="subTitle"/>
          </p:nvPr>
        </p:nvSpPr>
        <p:spPr>
          <a:xfrm>
            <a:off x="3328957" y="28270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</a:t>
            </a:r>
            <a:endParaRPr/>
          </a:p>
        </p:txBody>
      </p:sp>
      <p:sp>
        <p:nvSpPr>
          <p:cNvPr id="689" name="Google Shape;689;p42"/>
          <p:cNvSpPr txBox="1"/>
          <p:nvPr>
            <p:ph idx="2" type="subTitle"/>
          </p:nvPr>
        </p:nvSpPr>
        <p:spPr>
          <a:xfrm>
            <a:off x="3482707" y="314612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Sólo Norgas debe de tener control sobre el funcionamiento del sistema.</a:t>
            </a:r>
            <a:endParaRPr/>
          </a:p>
        </p:txBody>
      </p:sp>
      <p:sp>
        <p:nvSpPr>
          <p:cNvPr id="690" name="Google Shape;690;p42"/>
          <p:cNvSpPr txBox="1"/>
          <p:nvPr>
            <p:ph idx="3" type="subTitle"/>
          </p:nvPr>
        </p:nvSpPr>
        <p:spPr>
          <a:xfrm>
            <a:off x="791813" y="28270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Norgas</a:t>
            </a:r>
            <a:endParaRPr/>
          </a:p>
        </p:txBody>
      </p:sp>
      <p:sp>
        <p:nvSpPr>
          <p:cNvPr id="691" name="Google Shape;691;p42"/>
          <p:cNvSpPr txBox="1"/>
          <p:nvPr>
            <p:ph idx="4" type="subTitle"/>
          </p:nvPr>
        </p:nvSpPr>
        <p:spPr>
          <a:xfrm>
            <a:off x="945563" y="314612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Sólo usuarios de Norgas pueden acceder a este sistema.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2"/>
          <p:cNvSpPr txBox="1"/>
          <p:nvPr>
            <p:ph idx="5" type="subTitle"/>
          </p:nvPr>
        </p:nvSpPr>
        <p:spPr>
          <a:xfrm>
            <a:off x="5866075" y="28270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Limitaciones</a:t>
            </a:r>
            <a:endParaRPr/>
          </a:p>
        </p:txBody>
      </p:sp>
      <p:sp>
        <p:nvSpPr>
          <p:cNvPr id="693" name="Google Shape;693;p42"/>
          <p:cNvSpPr txBox="1"/>
          <p:nvPr>
            <p:ph idx="6" type="subTitle"/>
          </p:nvPr>
        </p:nvSpPr>
        <p:spPr>
          <a:xfrm>
            <a:off x="6019825" y="314612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Funcionamiento del sistema en todo tipo de entorno.</a:t>
            </a:r>
            <a:endParaRPr/>
          </a:p>
        </p:txBody>
      </p:sp>
      <p:sp>
        <p:nvSpPr>
          <p:cNvPr id="694" name="Google Shape;694;p42"/>
          <p:cNvSpPr/>
          <p:nvPr/>
        </p:nvSpPr>
        <p:spPr>
          <a:xfrm>
            <a:off x="1595063" y="1912875"/>
            <a:ext cx="879600" cy="87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2"/>
          <p:cNvSpPr/>
          <p:nvPr/>
        </p:nvSpPr>
        <p:spPr>
          <a:xfrm>
            <a:off x="4132207" y="1912875"/>
            <a:ext cx="879600" cy="87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2"/>
          <p:cNvSpPr/>
          <p:nvPr/>
        </p:nvSpPr>
        <p:spPr>
          <a:xfrm>
            <a:off x="6669325" y="1912875"/>
            <a:ext cx="879600" cy="87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7" name="Google Shape;697;p42"/>
          <p:cNvPicPr preferRelativeResize="0"/>
          <p:nvPr/>
        </p:nvPicPr>
        <p:blipFill rotWithShape="1">
          <a:blip r:embed="rId3">
            <a:alphaModFix/>
          </a:blip>
          <a:srcRect b="28331" l="15078" r="14755" t="28546"/>
          <a:stretch/>
        </p:blipFill>
        <p:spPr>
          <a:xfrm>
            <a:off x="228300" y="253450"/>
            <a:ext cx="1289250" cy="79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42"/>
          <p:cNvSpPr txBox="1"/>
          <p:nvPr/>
        </p:nvSpPr>
        <p:spPr>
          <a:xfrm flipH="1">
            <a:off x="3033025" y="1012175"/>
            <a:ext cx="2986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rPr>
              <a:t>Consideraciones</a:t>
            </a:r>
            <a:endParaRPr b="1" sz="2700">
              <a:solidFill>
                <a:schemeClr val="accent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699" name="Google Shape;69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0274" y="4535225"/>
            <a:ext cx="1163026" cy="3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7725" y="1815688"/>
            <a:ext cx="1014310" cy="10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3700" y="1720675"/>
            <a:ext cx="805463" cy="10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1975" y="1750500"/>
            <a:ext cx="1014300" cy="10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3"/>
          <p:cNvSpPr txBox="1"/>
          <p:nvPr>
            <p:ph type="title"/>
          </p:nvPr>
        </p:nvSpPr>
        <p:spPr>
          <a:xfrm>
            <a:off x="540000" y="5918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 que brindan exclusividad</a:t>
            </a:r>
            <a:endParaRPr/>
          </a:p>
        </p:txBody>
      </p:sp>
      <p:sp>
        <p:nvSpPr>
          <p:cNvPr id="708" name="Google Shape;708;p43"/>
          <p:cNvSpPr txBox="1"/>
          <p:nvPr/>
        </p:nvSpPr>
        <p:spPr>
          <a:xfrm flipH="1">
            <a:off x="362526" y="1377325"/>
            <a:ext cx="3726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rPr>
              <a:t>Tecnología RFID</a:t>
            </a:r>
            <a:endParaRPr b="1" sz="2300">
              <a:solidFill>
                <a:schemeClr val="accent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09" name="Google Shape;709;p43"/>
          <p:cNvSpPr txBox="1"/>
          <p:nvPr/>
        </p:nvSpPr>
        <p:spPr>
          <a:xfrm flipH="1">
            <a:off x="365500" y="2179113"/>
            <a:ext cx="40692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Control SIM ( Módulo SIM )</a:t>
            </a:r>
            <a:endParaRPr b="1" sz="23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10" name="Google Shape;710;p43"/>
          <p:cNvSpPr txBox="1"/>
          <p:nvPr/>
        </p:nvSpPr>
        <p:spPr>
          <a:xfrm flipH="1">
            <a:off x="537101" y="1788050"/>
            <a:ext cx="37260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Identificación de la pipa mediante radiofrecuencia.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1" name="Google Shape;711;p43"/>
          <p:cNvSpPr txBox="1"/>
          <p:nvPr/>
        </p:nvSpPr>
        <p:spPr>
          <a:xfrm flipH="1">
            <a:off x="540000" y="2850713"/>
            <a:ext cx="40692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Programar Arduino, para que mediante un texto SMS permite activar y desactivar el sistema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2" name="Google Shape;712;p43"/>
          <p:cNvSpPr txBox="1"/>
          <p:nvPr/>
        </p:nvSpPr>
        <p:spPr>
          <a:xfrm flipH="1">
            <a:off x="362425" y="3655200"/>
            <a:ext cx="4834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rPr>
              <a:t>Control Wifi (Shield Ethernet)</a:t>
            </a:r>
            <a:endParaRPr b="1" sz="2300">
              <a:solidFill>
                <a:schemeClr val="accent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713" name="Google Shape;7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425" y="1361771"/>
            <a:ext cx="4145876" cy="3077304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43"/>
          <p:cNvSpPr txBox="1"/>
          <p:nvPr/>
        </p:nvSpPr>
        <p:spPr>
          <a:xfrm flipH="1">
            <a:off x="540000" y="4065775"/>
            <a:ext cx="40692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Programar Arduino, para que mediante un servidor se controle el activar y desactivar del sistema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5" name="Google Shape;715;p43"/>
          <p:cNvPicPr preferRelativeResize="0"/>
          <p:nvPr/>
        </p:nvPicPr>
        <p:blipFill rotWithShape="1">
          <a:blip r:embed="rId4">
            <a:alphaModFix/>
          </a:blip>
          <a:srcRect b="28331" l="15078" r="14755" t="28546"/>
          <a:stretch/>
        </p:blipFill>
        <p:spPr>
          <a:xfrm>
            <a:off x="75900" y="177250"/>
            <a:ext cx="1289250" cy="7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0474" y="4588525"/>
            <a:ext cx="1163026" cy="392526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43"/>
          <p:cNvSpPr/>
          <p:nvPr/>
        </p:nvSpPr>
        <p:spPr>
          <a:xfrm>
            <a:off x="5635413" y="1452900"/>
            <a:ext cx="2847300" cy="2847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43"/>
          <p:cNvSpPr/>
          <p:nvPr/>
        </p:nvSpPr>
        <p:spPr>
          <a:xfrm>
            <a:off x="6297663" y="2115150"/>
            <a:ext cx="1522800" cy="1522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43"/>
          <p:cNvSpPr/>
          <p:nvPr/>
        </p:nvSpPr>
        <p:spPr>
          <a:xfrm>
            <a:off x="5635425" y="1403513"/>
            <a:ext cx="1006200" cy="100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43"/>
          <p:cNvSpPr/>
          <p:nvPr/>
        </p:nvSpPr>
        <p:spPr>
          <a:xfrm>
            <a:off x="7686600" y="1403513"/>
            <a:ext cx="1006200" cy="100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3"/>
          <p:cNvSpPr/>
          <p:nvPr/>
        </p:nvSpPr>
        <p:spPr>
          <a:xfrm>
            <a:off x="6649875" y="3780963"/>
            <a:ext cx="1006200" cy="1006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6600" y="1540336"/>
            <a:ext cx="1006200" cy="732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35425" y="1452900"/>
            <a:ext cx="1006198" cy="9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03646" y="3892025"/>
            <a:ext cx="1098665" cy="79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4"/>
          <p:cNvSpPr txBox="1"/>
          <p:nvPr>
            <p:ph type="title"/>
          </p:nvPr>
        </p:nvSpPr>
        <p:spPr>
          <a:xfrm>
            <a:off x="1013550" y="2718250"/>
            <a:ext cx="72933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.Pasos a seguir</a:t>
            </a:r>
            <a:endParaRPr/>
          </a:p>
        </p:txBody>
      </p:sp>
      <p:pic>
        <p:nvPicPr>
          <p:cNvPr id="730" name="Google Shape;7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974" y="4575500"/>
            <a:ext cx="1163026" cy="3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4"/>
          <p:cNvPicPr preferRelativeResize="0"/>
          <p:nvPr/>
        </p:nvPicPr>
        <p:blipFill rotWithShape="1">
          <a:blip r:embed="rId4">
            <a:alphaModFix/>
          </a:blip>
          <a:srcRect b="28331" l="15078" r="14755" t="28546"/>
          <a:stretch/>
        </p:blipFill>
        <p:spPr>
          <a:xfrm>
            <a:off x="111150" y="91325"/>
            <a:ext cx="1289250" cy="7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238" y="1369800"/>
            <a:ext cx="1797924" cy="13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5"/>
          <p:cNvSpPr/>
          <p:nvPr/>
        </p:nvSpPr>
        <p:spPr>
          <a:xfrm>
            <a:off x="3830885" y="1386288"/>
            <a:ext cx="1556400" cy="1558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5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a seguir</a:t>
            </a:r>
            <a:endParaRPr/>
          </a:p>
        </p:txBody>
      </p:sp>
      <p:sp>
        <p:nvSpPr>
          <p:cNvPr id="739" name="Google Shape;739;p45"/>
          <p:cNvSpPr txBox="1"/>
          <p:nvPr>
            <p:ph idx="1" type="subTitle"/>
          </p:nvPr>
        </p:nvSpPr>
        <p:spPr>
          <a:xfrm>
            <a:off x="311400" y="3126375"/>
            <a:ext cx="2373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Validación del rediseño</a:t>
            </a:r>
            <a:endParaRPr sz="1700"/>
          </a:p>
        </p:txBody>
      </p:sp>
      <p:sp>
        <p:nvSpPr>
          <p:cNvPr id="740" name="Google Shape;740;p45"/>
          <p:cNvSpPr txBox="1"/>
          <p:nvPr>
            <p:ph idx="3" type="subTitle"/>
          </p:nvPr>
        </p:nvSpPr>
        <p:spPr>
          <a:xfrm>
            <a:off x="6101989" y="3154675"/>
            <a:ext cx="2806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Implementación del prototipo funcional</a:t>
            </a:r>
            <a:endParaRPr sz="1700"/>
          </a:p>
        </p:txBody>
      </p:sp>
      <p:sp>
        <p:nvSpPr>
          <p:cNvPr id="741" name="Google Shape;741;p45"/>
          <p:cNvSpPr txBox="1"/>
          <p:nvPr>
            <p:ph idx="5" type="subTitle"/>
          </p:nvPr>
        </p:nvSpPr>
        <p:spPr>
          <a:xfrm>
            <a:off x="3347875" y="3154675"/>
            <a:ext cx="26097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Simulaciones del sistema</a:t>
            </a:r>
            <a:endParaRPr sz="1700"/>
          </a:p>
        </p:txBody>
      </p:sp>
      <p:sp>
        <p:nvSpPr>
          <p:cNvPr id="742" name="Google Shape;742;p45"/>
          <p:cNvSpPr/>
          <p:nvPr/>
        </p:nvSpPr>
        <p:spPr>
          <a:xfrm>
            <a:off x="7051463" y="2078875"/>
            <a:ext cx="879600" cy="87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3" name="Google Shape;7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875" y="1558075"/>
            <a:ext cx="1214650" cy="12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45"/>
          <p:cNvSpPr/>
          <p:nvPr/>
        </p:nvSpPr>
        <p:spPr>
          <a:xfrm>
            <a:off x="6713072" y="1400263"/>
            <a:ext cx="1556400" cy="1558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5" name="Google Shape;74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5937" y="1654761"/>
            <a:ext cx="1049251" cy="1049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063" y="1415825"/>
            <a:ext cx="1478400" cy="14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9974" y="4575500"/>
            <a:ext cx="1163026" cy="3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5"/>
          <p:cNvPicPr preferRelativeResize="0"/>
          <p:nvPr/>
        </p:nvPicPr>
        <p:blipFill rotWithShape="1">
          <a:blip r:embed="rId7">
            <a:alphaModFix/>
          </a:blip>
          <a:srcRect b="28331" l="15078" r="14755" t="28546"/>
          <a:stretch/>
        </p:blipFill>
        <p:spPr>
          <a:xfrm>
            <a:off x="0" y="0"/>
            <a:ext cx="1289250" cy="7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6"/>
          <p:cNvSpPr txBox="1"/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</a:t>
            </a:r>
            <a:endParaRPr/>
          </a:p>
        </p:txBody>
      </p:sp>
      <p:sp>
        <p:nvSpPr>
          <p:cNvPr id="754" name="Google Shape;754;p46"/>
          <p:cNvSpPr txBox="1"/>
          <p:nvPr>
            <p:ph idx="4" type="subTitle"/>
          </p:nvPr>
        </p:nvSpPr>
        <p:spPr>
          <a:xfrm>
            <a:off x="4744975" y="1328775"/>
            <a:ext cx="3834000" cy="3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Norwegiancreations.com. 2022. Using EEPROM to Store Data on the Arduino. [online] Available at: &lt;https://www.norwegiancreations.com/2017/02/using-eeprom-to-store-data-on-the-arduino/#:~:text=EEPROM%20on%20Arduino,when%20the%20board%20loses%20power&gt; [Accessed 20 March 2022].</a:t>
            </a:r>
            <a:endParaRPr/>
          </a:p>
          <a:p>
            <a:pPr indent="-317500" lvl="0" marL="4572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Revista Semana. 2022. Solo el 56,5 por ciento de los hogares en Colombia tienen acceso a internet. ¿Qué se está haciendo para cerrar las brechas?. [online]. Available at: &lt;https://www.semana.com/mejor-colombia/articulo/solo-el-565-por-ciento-de-los-hogares-en-colombia-tienen-acceso-a-internet-que-se-esta-haciendo-para-cerrar-las-brechas/202200/&gt;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46"/>
          <p:cNvSpPr txBox="1"/>
          <p:nvPr>
            <p:ph idx="2" type="subTitle"/>
          </p:nvPr>
        </p:nvSpPr>
        <p:spPr>
          <a:xfrm>
            <a:off x="524750" y="1328775"/>
            <a:ext cx="3834000" cy="3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Cleveland Clinic. 2022. Why People Diet, Lose Weight and Gain It All Back. [online] Available at: &lt;https://health.clevelandclinic.org/why-people-diet-lose-weight-and-gain-it-all-back/&gt; [Accessed 15 March 2022].</a:t>
            </a:r>
            <a:endParaRPr/>
          </a:p>
          <a:p>
            <a:pPr indent="-317500" lvl="0" marL="4572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Victoryepes.blogs.upv.es. 2022. ¿Qué es la calibración de un equipo de medida? – El blog de Víctor Yepes. [online] Available at: &lt;https://victoryepes.blogs.upv.es/2016/02/29/calibracion-equipo-medida/&gt; [Accessed 15 March 2022].</a:t>
            </a:r>
            <a:endParaRPr/>
          </a:p>
          <a:p>
            <a:pPr indent="-317500" lvl="0" marL="457200" rtl="0" algn="ctr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AranaCorp. 2022. Usando EEPROM con Arduino • AranaCorp. [online] Available at: &lt;https://www.aranacorp.com/es/usando-eeprom-con-arduino/&gt; [Accessed 20 March 2022].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9"/>
          <p:cNvSpPr txBox="1"/>
          <p:nvPr>
            <p:ph type="title"/>
          </p:nvPr>
        </p:nvSpPr>
        <p:spPr>
          <a:xfrm>
            <a:off x="2578050" y="190400"/>
            <a:ext cx="398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</a:t>
            </a:r>
            <a:endParaRPr/>
          </a:p>
        </p:txBody>
      </p:sp>
      <p:sp>
        <p:nvSpPr>
          <p:cNvPr id="469" name="Google Shape;469;p29"/>
          <p:cNvSpPr txBox="1"/>
          <p:nvPr>
            <p:ph idx="3" type="subTitle"/>
          </p:nvPr>
        </p:nvSpPr>
        <p:spPr>
          <a:xfrm>
            <a:off x="1316100" y="2514300"/>
            <a:ext cx="2877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>
                <a:solidFill>
                  <a:srgbClr val="000000"/>
                </a:solidFill>
              </a:rPr>
              <a:t>Cronograma del proyecto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470" name="Google Shape;470;p29"/>
          <p:cNvSpPr txBox="1"/>
          <p:nvPr>
            <p:ph idx="1" type="subTitle"/>
          </p:nvPr>
        </p:nvSpPr>
        <p:spPr>
          <a:xfrm>
            <a:off x="4997550" y="2440775"/>
            <a:ext cx="2657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2. </a:t>
            </a:r>
            <a:r>
              <a:rPr lang="en" sz="1900">
                <a:solidFill>
                  <a:srgbClr val="000000"/>
                </a:solidFill>
              </a:rPr>
              <a:t>Contextualización del proyecto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471" name="Google Shape;471;p29"/>
          <p:cNvSpPr txBox="1"/>
          <p:nvPr>
            <p:ph idx="5" type="subTitle"/>
          </p:nvPr>
        </p:nvSpPr>
        <p:spPr>
          <a:xfrm>
            <a:off x="5322725" y="4577488"/>
            <a:ext cx="1899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4. </a:t>
            </a:r>
            <a:r>
              <a:rPr lang="en" sz="1900">
                <a:solidFill>
                  <a:srgbClr val="000000"/>
                </a:solidFill>
              </a:rPr>
              <a:t>Pasos a seguir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472" name="Google Shape;472;p29"/>
          <p:cNvSpPr txBox="1"/>
          <p:nvPr>
            <p:ph idx="7" type="subTitle"/>
          </p:nvPr>
        </p:nvSpPr>
        <p:spPr>
          <a:xfrm>
            <a:off x="1411925" y="4559725"/>
            <a:ext cx="2797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3. </a:t>
            </a:r>
            <a:r>
              <a:rPr lang="en" sz="1900">
                <a:solidFill>
                  <a:srgbClr val="000000"/>
                </a:solidFill>
              </a:rPr>
              <a:t>Rediseño del sistema</a:t>
            </a:r>
            <a:endParaRPr sz="1900">
              <a:solidFill>
                <a:srgbClr val="000000"/>
              </a:solidFill>
            </a:endParaRPr>
          </a:p>
        </p:txBody>
      </p:sp>
      <p:pic>
        <p:nvPicPr>
          <p:cNvPr id="473" name="Google Shape;473;p29"/>
          <p:cNvPicPr preferRelativeResize="0"/>
          <p:nvPr/>
        </p:nvPicPr>
        <p:blipFill rotWithShape="1">
          <a:blip r:embed="rId3">
            <a:alphaModFix/>
          </a:blip>
          <a:srcRect b="28331" l="15078" r="14755" t="28546"/>
          <a:stretch/>
        </p:blipFill>
        <p:spPr>
          <a:xfrm>
            <a:off x="7842525" y="80575"/>
            <a:ext cx="1289250" cy="7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200" y="1032175"/>
            <a:ext cx="1289250" cy="12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1625" y="1012175"/>
            <a:ext cx="1289250" cy="12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0852" y="3182654"/>
            <a:ext cx="1659950" cy="120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599" y="4559725"/>
            <a:ext cx="1163026" cy="3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81625" y="3312838"/>
            <a:ext cx="1435050" cy="107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7"/>
          <p:cNvSpPr txBox="1"/>
          <p:nvPr>
            <p:ph type="title"/>
          </p:nvPr>
        </p:nvSpPr>
        <p:spPr>
          <a:xfrm>
            <a:off x="2276450" y="1601350"/>
            <a:ext cx="4810500" cy="17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800"/>
              <a:t>Gracias</a:t>
            </a:r>
            <a:endParaRPr sz="9800">
              <a:solidFill>
                <a:schemeClr val="accent3"/>
              </a:solidFill>
            </a:endParaRPr>
          </a:p>
        </p:txBody>
      </p:sp>
      <p:pic>
        <p:nvPicPr>
          <p:cNvPr id="761" name="Google Shape;7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974" y="4575500"/>
            <a:ext cx="1163026" cy="3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7"/>
          <p:cNvPicPr preferRelativeResize="0"/>
          <p:nvPr/>
        </p:nvPicPr>
        <p:blipFill rotWithShape="1">
          <a:blip r:embed="rId4">
            <a:alphaModFix/>
          </a:blip>
          <a:srcRect b="28331" l="15078" r="14755" t="28546"/>
          <a:stretch/>
        </p:blipFill>
        <p:spPr>
          <a:xfrm>
            <a:off x="0" y="24850"/>
            <a:ext cx="1289250" cy="79235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47"/>
          <p:cNvSpPr/>
          <p:nvPr/>
        </p:nvSpPr>
        <p:spPr>
          <a:xfrm>
            <a:off x="3035075" y="3290225"/>
            <a:ext cx="3115800" cy="69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 txBox="1"/>
          <p:nvPr>
            <p:ph type="title"/>
          </p:nvPr>
        </p:nvSpPr>
        <p:spPr>
          <a:xfrm>
            <a:off x="1912500" y="2587288"/>
            <a:ext cx="5319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1.Cronograma del proyecto</a:t>
            </a:r>
            <a:endParaRPr/>
          </a:p>
        </p:txBody>
      </p:sp>
      <p:pic>
        <p:nvPicPr>
          <p:cNvPr id="484" name="Google Shape;4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375" y="876750"/>
            <a:ext cx="1289250" cy="12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9974" y="4575500"/>
            <a:ext cx="1163026" cy="3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0"/>
          <p:cNvPicPr preferRelativeResize="0"/>
          <p:nvPr/>
        </p:nvPicPr>
        <p:blipFill rotWithShape="1">
          <a:blip r:embed="rId5">
            <a:alphaModFix/>
          </a:blip>
          <a:srcRect b="28331" l="15078" r="14755" t="28546"/>
          <a:stretch/>
        </p:blipFill>
        <p:spPr>
          <a:xfrm>
            <a:off x="68225" y="84400"/>
            <a:ext cx="1289250" cy="7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31"/>
          <p:cNvPicPr preferRelativeResize="0"/>
          <p:nvPr/>
        </p:nvPicPr>
        <p:blipFill rotWithShape="1">
          <a:blip r:embed="rId3">
            <a:alphaModFix/>
          </a:blip>
          <a:srcRect b="28331" l="15078" r="14755" t="28546"/>
          <a:stretch/>
        </p:blipFill>
        <p:spPr>
          <a:xfrm>
            <a:off x="7842525" y="80575"/>
            <a:ext cx="1289250" cy="7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9974" y="4575500"/>
            <a:ext cx="1163026" cy="3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4250" y="647175"/>
            <a:ext cx="5995724" cy="38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2"/>
          <p:cNvSpPr txBox="1"/>
          <p:nvPr>
            <p:ph type="title"/>
          </p:nvPr>
        </p:nvSpPr>
        <p:spPr>
          <a:xfrm>
            <a:off x="1013550" y="2489650"/>
            <a:ext cx="72933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r>
              <a:rPr lang="en"/>
              <a:t>Contextualización del proyecto</a:t>
            </a:r>
            <a:endParaRPr/>
          </a:p>
        </p:txBody>
      </p:sp>
      <p:pic>
        <p:nvPicPr>
          <p:cNvPr id="499" name="Google Shape;4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375" y="807000"/>
            <a:ext cx="1289250" cy="12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9974" y="4575500"/>
            <a:ext cx="1163026" cy="3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2"/>
          <p:cNvPicPr preferRelativeResize="0"/>
          <p:nvPr/>
        </p:nvPicPr>
        <p:blipFill rotWithShape="1">
          <a:blip r:embed="rId5">
            <a:alphaModFix/>
          </a:blip>
          <a:srcRect b="28331" l="15078" r="14755" t="28546"/>
          <a:stretch/>
        </p:blipFill>
        <p:spPr>
          <a:xfrm>
            <a:off x="78950" y="0"/>
            <a:ext cx="1289250" cy="7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3"/>
          <p:cNvSpPr/>
          <p:nvPr/>
        </p:nvSpPr>
        <p:spPr>
          <a:xfrm>
            <a:off x="5091850" y="1352975"/>
            <a:ext cx="1716000" cy="1247700"/>
          </a:xfrm>
          <a:prstGeom prst="bentArrow">
            <a:avLst>
              <a:gd fmla="val 15456" name="adj1"/>
              <a:gd fmla="val 17276" name="adj2"/>
              <a:gd fmla="val 26942" name="adj3"/>
              <a:gd fmla="val 35460" name="adj4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3"/>
          <p:cNvSpPr/>
          <p:nvPr/>
        </p:nvSpPr>
        <p:spPr>
          <a:xfrm flipH="1" rot="10800000">
            <a:off x="5091850" y="2899400"/>
            <a:ext cx="1716000" cy="1181100"/>
          </a:xfrm>
          <a:prstGeom prst="bentArrow">
            <a:avLst>
              <a:gd fmla="val 15456" name="adj1"/>
              <a:gd fmla="val 17276" name="adj2"/>
              <a:gd fmla="val 26942" name="adj3"/>
              <a:gd fmla="val 35460" name="adj4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3"/>
          <p:cNvSpPr/>
          <p:nvPr/>
        </p:nvSpPr>
        <p:spPr>
          <a:xfrm flipH="1">
            <a:off x="1975900" y="1352975"/>
            <a:ext cx="1589100" cy="1247700"/>
          </a:xfrm>
          <a:prstGeom prst="bentArrow">
            <a:avLst>
              <a:gd fmla="val 15456" name="adj1"/>
              <a:gd fmla="val 17276" name="adj2"/>
              <a:gd fmla="val 26942" name="adj3"/>
              <a:gd fmla="val 35460" name="adj4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3"/>
          <p:cNvSpPr/>
          <p:nvPr/>
        </p:nvSpPr>
        <p:spPr>
          <a:xfrm>
            <a:off x="2866900" y="777250"/>
            <a:ext cx="3000000" cy="3484500"/>
          </a:xfrm>
          <a:prstGeom prst="roundRect">
            <a:avLst>
              <a:gd fmla="val 46894" name="adj"/>
            </a:avLst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3"/>
          <p:cNvSpPr/>
          <p:nvPr/>
        </p:nvSpPr>
        <p:spPr>
          <a:xfrm rot="10800000">
            <a:off x="1975900" y="2899400"/>
            <a:ext cx="1589100" cy="1181100"/>
          </a:xfrm>
          <a:prstGeom prst="bentArrow">
            <a:avLst>
              <a:gd fmla="val 15456" name="adj1"/>
              <a:gd fmla="val 17276" name="adj2"/>
              <a:gd fmla="val 26942" name="adj3"/>
              <a:gd fmla="val 35460" name="adj4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3"/>
          <p:cNvSpPr txBox="1"/>
          <p:nvPr/>
        </p:nvSpPr>
        <p:spPr>
          <a:xfrm>
            <a:off x="485275" y="3726100"/>
            <a:ext cx="13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3"/>
          <p:cNvSpPr/>
          <p:nvPr/>
        </p:nvSpPr>
        <p:spPr>
          <a:xfrm>
            <a:off x="268375" y="3242875"/>
            <a:ext cx="1589400" cy="1266900"/>
          </a:xfrm>
          <a:prstGeom prst="round2DiagRect">
            <a:avLst>
              <a:gd fmla="val 17799" name="adj1"/>
              <a:gd fmla="val 0" name="adj2"/>
            </a:avLst>
          </a:prstGeom>
          <a:gradFill>
            <a:gsLst>
              <a:gs pos="0">
                <a:schemeClr val="accent2"/>
              </a:gs>
              <a:gs pos="100000">
                <a:srgbClr val="9FC5E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Josefin Sans"/>
                <a:ea typeface="Josefin Sans"/>
                <a:cs typeface="Josefin Sans"/>
                <a:sym typeface="Josefin Sans"/>
              </a:rPr>
              <a:t>P</a:t>
            </a:r>
            <a:r>
              <a:rPr lang="en" sz="1900">
                <a:latin typeface="Josefin Sans"/>
                <a:ea typeface="Josefin Sans"/>
                <a:cs typeface="Josefin Sans"/>
                <a:sym typeface="Josefin Sans"/>
              </a:rPr>
              <a:t>rocesos de logística ineficientes</a:t>
            </a:r>
            <a:endParaRPr sz="19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513" name="Google Shape;513;p33"/>
          <p:cNvPicPr preferRelativeResize="0"/>
          <p:nvPr/>
        </p:nvPicPr>
        <p:blipFill rotWithShape="1">
          <a:blip r:embed="rId3">
            <a:alphaModFix/>
          </a:blip>
          <a:srcRect b="2381" l="0" r="0" t="0"/>
          <a:stretch/>
        </p:blipFill>
        <p:spPr>
          <a:xfrm>
            <a:off x="2788900" y="810700"/>
            <a:ext cx="3078000" cy="3417600"/>
          </a:xfrm>
          <a:prstGeom prst="roundRect">
            <a:avLst>
              <a:gd fmla="val 47671" name="adj"/>
            </a:avLst>
          </a:prstGeom>
          <a:noFill/>
          <a:ln cap="flat" cmpd="sng" w="762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4" name="Google Shape;514;p33"/>
          <p:cNvSpPr/>
          <p:nvPr/>
        </p:nvSpPr>
        <p:spPr>
          <a:xfrm>
            <a:off x="6876025" y="3511325"/>
            <a:ext cx="1589400" cy="569100"/>
          </a:xfrm>
          <a:prstGeom prst="round2DiagRect">
            <a:avLst>
              <a:gd fmla="val 0" name="adj1"/>
              <a:gd fmla="val 50000" name="adj2"/>
            </a:avLst>
          </a:prstGeom>
          <a:gradFill>
            <a:gsLst>
              <a:gs pos="0">
                <a:schemeClr val="accent2"/>
              </a:gs>
              <a:gs pos="100000">
                <a:srgbClr val="9FC5E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Josefin Sans"/>
                <a:ea typeface="Josefin Sans"/>
                <a:cs typeface="Josefin Sans"/>
                <a:sym typeface="Josefin Sans"/>
              </a:rPr>
              <a:t>Actores</a:t>
            </a:r>
            <a:endParaRPr sz="19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15" name="Google Shape;515;p33"/>
          <p:cNvSpPr/>
          <p:nvPr/>
        </p:nvSpPr>
        <p:spPr>
          <a:xfrm>
            <a:off x="201450" y="1030850"/>
            <a:ext cx="1656300" cy="973800"/>
          </a:xfrm>
          <a:prstGeom prst="round2DiagRect">
            <a:avLst>
              <a:gd fmla="val 6" name="adj1"/>
              <a:gd fmla="val 29246" name="adj2"/>
            </a:avLst>
          </a:prstGeom>
          <a:gradFill>
            <a:gsLst>
              <a:gs pos="0">
                <a:schemeClr val="accent2"/>
              </a:gs>
              <a:gs pos="100000">
                <a:srgbClr val="9FC5E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Josefin Sans"/>
                <a:ea typeface="Josefin Sans"/>
                <a:cs typeface="Josefin Sans"/>
                <a:sym typeface="Josefin Sans"/>
              </a:rPr>
              <a:t>Sistema</a:t>
            </a:r>
            <a:r>
              <a:rPr lang="en" sz="1900">
                <a:latin typeface="Josefin Sans"/>
                <a:ea typeface="Josefin Sans"/>
                <a:cs typeface="Josefin Sans"/>
                <a:sym typeface="Josefin Sans"/>
              </a:rPr>
              <a:t> de medición</a:t>
            </a:r>
            <a:endParaRPr sz="19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16" name="Google Shape;516;p33"/>
          <p:cNvSpPr/>
          <p:nvPr/>
        </p:nvSpPr>
        <p:spPr>
          <a:xfrm>
            <a:off x="6876025" y="777250"/>
            <a:ext cx="2022900" cy="1606500"/>
          </a:xfrm>
          <a:prstGeom prst="round2DiagRect">
            <a:avLst>
              <a:gd fmla="val 35124" name="adj1"/>
              <a:gd fmla="val 0" name="adj2"/>
            </a:avLst>
          </a:prstGeom>
          <a:gradFill>
            <a:gsLst>
              <a:gs pos="0">
                <a:schemeClr val="accent2"/>
              </a:gs>
              <a:gs pos="100000">
                <a:srgbClr val="9FC5E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Josefin Sans"/>
                <a:ea typeface="Josefin Sans"/>
                <a:cs typeface="Josefin Sans"/>
                <a:sym typeface="Josefin Sans"/>
              </a:rPr>
              <a:t>Informar a los usuarios finales una medida aproximada</a:t>
            </a:r>
            <a:endParaRPr sz="19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517" name="Google Shape;517;p33"/>
          <p:cNvPicPr preferRelativeResize="0"/>
          <p:nvPr/>
        </p:nvPicPr>
        <p:blipFill rotWithShape="1">
          <a:blip r:embed="rId4">
            <a:alphaModFix/>
          </a:blip>
          <a:srcRect b="28331" l="15078" r="14755" t="28546"/>
          <a:stretch/>
        </p:blipFill>
        <p:spPr>
          <a:xfrm>
            <a:off x="7854750" y="0"/>
            <a:ext cx="1289250" cy="7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774" y="4693625"/>
            <a:ext cx="1163026" cy="39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34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1745625" y="2133587"/>
            <a:ext cx="1436250" cy="20574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4" name="Google Shape;524;p34"/>
          <p:cNvSpPr txBox="1"/>
          <p:nvPr>
            <p:ph idx="4294967295" type="title"/>
          </p:nvPr>
        </p:nvSpPr>
        <p:spPr>
          <a:xfrm>
            <a:off x="2956725" y="638275"/>
            <a:ext cx="48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previo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34"/>
          <p:cNvPicPr preferRelativeResize="0"/>
          <p:nvPr/>
        </p:nvPicPr>
        <p:blipFill rotWithShape="1">
          <a:blip r:embed="rId4">
            <a:alphaModFix/>
          </a:blip>
          <a:srcRect b="0" l="0" r="15031" t="0"/>
          <a:stretch/>
        </p:blipFill>
        <p:spPr>
          <a:xfrm rot="-5400000">
            <a:off x="5086300" y="1761475"/>
            <a:ext cx="1819500" cy="2582400"/>
          </a:xfrm>
          <a:prstGeom prst="rect">
            <a:avLst/>
          </a:prstGeom>
          <a:noFill/>
          <a:ln cap="flat" cmpd="sng" w="28575">
            <a:solidFill>
              <a:srgbClr val="26323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6" name="Google Shape;526;p34"/>
          <p:cNvPicPr preferRelativeResize="0"/>
          <p:nvPr/>
        </p:nvPicPr>
        <p:blipFill rotWithShape="1">
          <a:blip r:embed="rId5">
            <a:alphaModFix/>
          </a:blip>
          <a:srcRect b="28331" l="15078" r="14755" t="28546"/>
          <a:stretch/>
        </p:blipFill>
        <p:spPr>
          <a:xfrm>
            <a:off x="7842525" y="80575"/>
            <a:ext cx="1289250" cy="7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474" y="4588925"/>
            <a:ext cx="1163026" cy="39252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4"/>
          <p:cNvSpPr txBox="1"/>
          <p:nvPr/>
        </p:nvSpPr>
        <p:spPr>
          <a:xfrm>
            <a:off x="1508700" y="1521125"/>
            <a:ext cx="19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Prototipo simulado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9" name="Google Shape;529;p34"/>
          <p:cNvSpPr txBox="1"/>
          <p:nvPr/>
        </p:nvSpPr>
        <p:spPr>
          <a:xfrm>
            <a:off x="5161475" y="1521125"/>
            <a:ext cx="191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Prototipo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físico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0" name="Google Shape;53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7775" y="1921325"/>
            <a:ext cx="1551950" cy="2707829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5"/>
          <p:cNvSpPr txBox="1"/>
          <p:nvPr>
            <p:ph type="title"/>
          </p:nvPr>
        </p:nvSpPr>
        <p:spPr>
          <a:xfrm>
            <a:off x="1013550" y="2718250"/>
            <a:ext cx="72933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3.Rediseño del sistema</a:t>
            </a:r>
            <a:endParaRPr/>
          </a:p>
        </p:txBody>
      </p:sp>
      <p:pic>
        <p:nvPicPr>
          <p:cNvPr id="536" name="Google Shape;5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227" y="815404"/>
            <a:ext cx="1659950" cy="120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9974" y="4575500"/>
            <a:ext cx="1163026" cy="3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5"/>
          <p:cNvPicPr preferRelativeResize="0"/>
          <p:nvPr/>
        </p:nvPicPr>
        <p:blipFill rotWithShape="1">
          <a:blip r:embed="rId5">
            <a:alphaModFix/>
          </a:blip>
          <a:srcRect b="28331" l="15078" r="14755" t="28546"/>
          <a:stretch/>
        </p:blipFill>
        <p:spPr>
          <a:xfrm>
            <a:off x="111150" y="91325"/>
            <a:ext cx="1289250" cy="7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6"/>
          <p:cNvSpPr/>
          <p:nvPr/>
        </p:nvSpPr>
        <p:spPr>
          <a:xfrm>
            <a:off x="5312138" y="3292375"/>
            <a:ext cx="63300" cy="35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6"/>
          <p:cNvSpPr/>
          <p:nvPr/>
        </p:nvSpPr>
        <p:spPr>
          <a:xfrm>
            <a:off x="3768950" y="2104425"/>
            <a:ext cx="63300" cy="35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6"/>
          <p:cNvSpPr/>
          <p:nvPr/>
        </p:nvSpPr>
        <p:spPr>
          <a:xfrm>
            <a:off x="2185350" y="3292363"/>
            <a:ext cx="63300" cy="35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6"/>
          <p:cNvSpPr/>
          <p:nvPr/>
        </p:nvSpPr>
        <p:spPr>
          <a:xfrm>
            <a:off x="6857475" y="2104425"/>
            <a:ext cx="63300" cy="35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6"/>
          <p:cNvSpPr txBox="1"/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Criterios de rediseño</a:t>
            </a:r>
            <a:endParaRPr/>
          </a:p>
        </p:txBody>
      </p:sp>
      <p:sp>
        <p:nvSpPr>
          <p:cNvPr id="548" name="Google Shape;548;p36"/>
          <p:cNvSpPr txBox="1"/>
          <p:nvPr/>
        </p:nvSpPr>
        <p:spPr>
          <a:xfrm>
            <a:off x="5902938" y="1318275"/>
            <a:ext cx="2080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Exclusividad</a:t>
            </a:r>
            <a:endParaRPr b="1" sz="250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49" name="Google Shape;549;p36"/>
          <p:cNvSpPr txBox="1"/>
          <p:nvPr/>
        </p:nvSpPr>
        <p:spPr>
          <a:xfrm>
            <a:off x="5623762" y="1569725"/>
            <a:ext cx="26409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Sólo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usuarios de Norgas puedan usar el sistema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0" name="Google Shape;550;p36"/>
          <p:cNvSpPr txBox="1"/>
          <p:nvPr/>
        </p:nvSpPr>
        <p:spPr>
          <a:xfrm>
            <a:off x="4098200" y="3709675"/>
            <a:ext cx="2491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Envío</a:t>
            </a:r>
            <a:r>
              <a:rPr b="1" lang="en" sz="25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 de datos</a:t>
            </a:r>
            <a:endParaRPr b="1" sz="250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51" name="Google Shape;551;p36"/>
          <p:cNvSpPr txBox="1"/>
          <p:nvPr/>
        </p:nvSpPr>
        <p:spPr>
          <a:xfrm>
            <a:off x="4217300" y="3975375"/>
            <a:ext cx="2253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Frecuencia de 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envío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y contenido del 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envío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" name="Google Shape;552;p36"/>
          <p:cNvSpPr txBox="1"/>
          <p:nvPr/>
        </p:nvSpPr>
        <p:spPr>
          <a:xfrm>
            <a:off x="1167463" y="3667513"/>
            <a:ext cx="21759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Visualización</a:t>
            </a:r>
            <a:r>
              <a:rPr b="1" lang="en" sz="23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 de los datos</a:t>
            </a:r>
            <a:endParaRPr b="1" sz="230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53" name="Google Shape;553;p36"/>
          <p:cNvSpPr txBox="1"/>
          <p:nvPr/>
        </p:nvSpPr>
        <p:spPr>
          <a:xfrm>
            <a:off x="1167563" y="4272413"/>
            <a:ext cx="21759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Uso de LEDs en la pesa para la 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visualización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" name="Google Shape;554;p36"/>
          <p:cNvSpPr txBox="1"/>
          <p:nvPr/>
        </p:nvSpPr>
        <p:spPr>
          <a:xfrm>
            <a:off x="2833213" y="1261050"/>
            <a:ext cx="1992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Calibración</a:t>
            </a:r>
            <a:endParaRPr b="1" sz="240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55" name="Google Shape;555;p36"/>
          <p:cNvSpPr txBox="1"/>
          <p:nvPr/>
        </p:nvSpPr>
        <p:spPr>
          <a:xfrm>
            <a:off x="2622776" y="1543200"/>
            <a:ext cx="23556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Debe ser 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autónoma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o con ayuda de un operador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6" name="Google Shape;556;p36"/>
          <p:cNvSpPr/>
          <p:nvPr/>
        </p:nvSpPr>
        <p:spPr>
          <a:xfrm>
            <a:off x="6046884" y="2923375"/>
            <a:ext cx="1683611" cy="841978"/>
          </a:xfrm>
          <a:custGeom>
            <a:rect b="b" l="l" r="r" t="t"/>
            <a:pathLst>
              <a:path extrusionOk="0" h="3951" w="7904">
                <a:moveTo>
                  <a:pt x="1" y="0"/>
                </a:moveTo>
                <a:cubicBezTo>
                  <a:pt x="1" y="540"/>
                  <a:pt x="113" y="1075"/>
                  <a:pt x="327" y="1571"/>
                </a:cubicBezTo>
                <a:cubicBezTo>
                  <a:pt x="938" y="2971"/>
                  <a:pt x="2332" y="3951"/>
                  <a:pt x="3953" y="3951"/>
                </a:cubicBezTo>
                <a:cubicBezTo>
                  <a:pt x="6132" y="3951"/>
                  <a:pt x="7903" y="2178"/>
                  <a:pt x="7903" y="0"/>
                </a:cubicBezTo>
                <a:lnTo>
                  <a:pt x="7248" y="0"/>
                </a:lnTo>
                <a:cubicBezTo>
                  <a:pt x="7248" y="1818"/>
                  <a:pt x="5770" y="3296"/>
                  <a:pt x="3953" y="3296"/>
                </a:cubicBezTo>
                <a:cubicBezTo>
                  <a:pt x="2135" y="3296"/>
                  <a:pt x="657" y="1818"/>
                  <a:pt x="6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6"/>
          <p:cNvSpPr/>
          <p:nvPr/>
        </p:nvSpPr>
        <p:spPr>
          <a:xfrm>
            <a:off x="4503254" y="2105801"/>
            <a:ext cx="1683185" cy="841978"/>
          </a:xfrm>
          <a:custGeom>
            <a:rect b="b" l="l" r="r" t="t"/>
            <a:pathLst>
              <a:path extrusionOk="0" h="3951" w="7902">
                <a:moveTo>
                  <a:pt x="3951" y="0"/>
                </a:moveTo>
                <a:cubicBezTo>
                  <a:pt x="2330" y="0"/>
                  <a:pt x="935" y="982"/>
                  <a:pt x="327" y="2380"/>
                </a:cubicBezTo>
                <a:cubicBezTo>
                  <a:pt x="111" y="2874"/>
                  <a:pt x="0" y="3409"/>
                  <a:pt x="0" y="3951"/>
                </a:cubicBezTo>
                <a:lnTo>
                  <a:pt x="653" y="3951"/>
                </a:lnTo>
                <a:cubicBezTo>
                  <a:pt x="653" y="2135"/>
                  <a:pt x="2133" y="657"/>
                  <a:pt x="3951" y="657"/>
                </a:cubicBezTo>
                <a:cubicBezTo>
                  <a:pt x="5767" y="657"/>
                  <a:pt x="7246" y="2135"/>
                  <a:pt x="7246" y="3951"/>
                </a:cubicBezTo>
                <a:lnTo>
                  <a:pt x="7901" y="3951"/>
                </a:lnTo>
                <a:cubicBezTo>
                  <a:pt x="7901" y="3411"/>
                  <a:pt x="7791" y="2876"/>
                  <a:pt x="7574" y="2381"/>
                </a:cubicBezTo>
                <a:cubicBezTo>
                  <a:pt x="6966" y="982"/>
                  <a:pt x="5571" y="0"/>
                  <a:pt x="39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6"/>
          <p:cNvSpPr/>
          <p:nvPr/>
        </p:nvSpPr>
        <p:spPr>
          <a:xfrm>
            <a:off x="1413013" y="2104414"/>
            <a:ext cx="1684889" cy="844748"/>
          </a:xfrm>
          <a:custGeom>
            <a:rect b="b" l="l" r="r" t="t"/>
            <a:pathLst>
              <a:path extrusionOk="0" h="3964" w="7910">
                <a:moveTo>
                  <a:pt x="3958" y="0"/>
                </a:moveTo>
                <a:cubicBezTo>
                  <a:pt x="3954" y="0"/>
                  <a:pt x="3950" y="0"/>
                  <a:pt x="3946" y="0"/>
                </a:cubicBezTo>
                <a:cubicBezTo>
                  <a:pt x="1768" y="6"/>
                  <a:pt x="0" y="1784"/>
                  <a:pt x="6" y="3963"/>
                </a:cubicBezTo>
                <a:lnTo>
                  <a:pt x="661" y="3962"/>
                </a:lnTo>
                <a:cubicBezTo>
                  <a:pt x="657" y="2144"/>
                  <a:pt x="2131" y="661"/>
                  <a:pt x="3947" y="655"/>
                </a:cubicBezTo>
                <a:cubicBezTo>
                  <a:pt x="3951" y="655"/>
                  <a:pt x="3955" y="655"/>
                  <a:pt x="3959" y="655"/>
                </a:cubicBezTo>
                <a:cubicBezTo>
                  <a:pt x="5771" y="655"/>
                  <a:pt x="7248" y="2127"/>
                  <a:pt x="7254" y="3939"/>
                </a:cubicBezTo>
                <a:lnTo>
                  <a:pt x="7256" y="3939"/>
                </a:lnTo>
                <a:lnTo>
                  <a:pt x="7909" y="3938"/>
                </a:lnTo>
                <a:cubicBezTo>
                  <a:pt x="7907" y="3398"/>
                  <a:pt x="7795" y="2863"/>
                  <a:pt x="7578" y="2368"/>
                </a:cubicBezTo>
                <a:cubicBezTo>
                  <a:pt x="6966" y="976"/>
                  <a:pt x="5573" y="0"/>
                  <a:pt x="39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6"/>
          <p:cNvSpPr/>
          <p:nvPr/>
        </p:nvSpPr>
        <p:spPr>
          <a:xfrm>
            <a:off x="2958986" y="2923369"/>
            <a:ext cx="1683611" cy="841978"/>
          </a:xfrm>
          <a:custGeom>
            <a:rect b="b" l="l" r="r" t="t"/>
            <a:pathLst>
              <a:path extrusionOk="0" h="3951" w="7904">
                <a:moveTo>
                  <a:pt x="1" y="0"/>
                </a:moveTo>
                <a:cubicBezTo>
                  <a:pt x="1" y="540"/>
                  <a:pt x="111" y="1075"/>
                  <a:pt x="328" y="1571"/>
                </a:cubicBezTo>
                <a:cubicBezTo>
                  <a:pt x="938" y="2971"/>
                  <a:pt x="2332" y="3951"/>
                  <a:pt x="3953" y="3951"/>
                </a:cubicBezTo>
                <a:cubicBezTo>
                  <a:pt x="5574" y="3951"/>
                  <a:pt x="6967" y="2971"/>
                  <a:pt x="7575" y="1573"/>
                </a:cubicBezTo>
                <a:cubicBezTo>
                  <a:pt x="7791" y="1076"/>
                  <a:pt x="7903" y="541"/>
                  <a:pt x="7903" y="0"/>
                </a:cubicBezTo>
                <a:lnTo>
                  <a:pt x="7249" y="0"/>
                </a:lnTo>
                <a:cubicBezTo>
                  <a:pt x="7249" y="1818"/>
                  <a:pt x="5770" y="3296"/>
                  <a:pt x="3953" y="3296"/>
                </a:cubicBezTo>
                <a:cubicBezTo>
                  <a:pt x="2135" y="3296"/>
                  <a:pt x="657" y="1818"/>
                  <a:pt x="6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6"/>
          <p:cNvSpPr/>
          <p:nvPr/>
        </p:nvSpPr>
        <p:spPr>
          <a:xfrm>
            <a:off x="4769725" y="2324559"/>
            <a:ext cx="1154100" cy="115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6"/>
          <p:cNvSpPr/>
          <p:nvPr/>
        </p:nvSpPr>
        <p:spPr>
          <a:xfrm>
            <a:off x="3223536" y="2368809"/>
            <a:ext cx="1154100" cy="115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6"/>
          <p:cNvSpPr/>
          <p:nvPr/>
        </p:nvSpPr>
        <p:spPr>
          <a:xfrm>
            <a:off x="1639920" y="2324547"/>
            <a:ext cx="1154100" cy="115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6"/>
          <p:cNvSpPr/>
          <p:nvPr/>
        </p:nvSpPr>
        <p:spPr>
          <a:xfrm>
            <a:off x="6312057" y="2368809"/>
            <a:ext cx="1154100" cy="115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8975" y="2415712"/>
            <a:ext cx="1060275" cy="10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3738" y="2480612"/>
            <a:ext cx="841975" cy="8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3211" y="2461524"/>
            <a:ext cx="947599" cy="94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6"/>
          <p:cNvPicPr preferRelativeResize="0"/>
          <p:nvPr/>
        </p:nvPicPr>
        <p:blipFill>
          <a:blip r:embed="rId6">
            <a:alphaModFix amt="86000"/>
          </a:blip>
          <a:stretch>
            <a:fillRect/>
          </a:stretch>
        </p:blipFill>
        <p:spPr>
          <a:xfrm>
            <a:off x="3449725" y="2595000"/>
            <a:ext cx="701700" cy="7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9974" y="4575500"/>
            <a:ext cx="1163026" cy="3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6"/>
          <p:cNvPicPr preferRelativeResize="0"/>
          <p:nvPr/>
        </p:nvPicPr>
        <p:blipFill rotWithShape="1">
          <a:blip r:embed="rId8">
            <a:alphaModFix/>
          </a:blip>
          <a:srcRect b="28331" l="15078" r="14755" t="28546"/>
          <a:stretch/>
        </p:blipFill>
        <p:spPr>
          <a:xfrm>
            <a:off x="7842525" y="80575"/>
            <a:ext cx="1289250" cy="7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quatic and Physical Therapy Center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